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664" r:id="rId5"/>
    <p:sldMasterId id="2147483667" r:id="rId6"/>
    <p:sldMasterId id="2147483696" r:id="rId7"/>
    <p:sldMasterId id="2147483713" r:id="rId8"/>
    <p:sldMasterId id="2147484229" r:id="rId9"/>
  </p:sldMasterIdLst>
  <p:notesMasterIdLst>
    <p:notesMasterId r:id="rId19"/>
  </p:notesMasterIdLst>
  <p:sldIdLst>
    <p:sldId id="2147471959" r:id="rId10"/>
    <p:sldId id="2147471952" r:id="rId11"/>
    <p:sldId id="2147471955" r:id="rId12"/>
    <p:sldId id="2147471960" r:id="rId13"/>
    <p:sldId id="2147471956" r:id="rId14"/>
    <p:sldId id="2147471957" r:id="rId15"/>
    <p:sldId id="2147471958" r:id="rId16"/>
    <p:sldId id="2147471933" r:id="rId17"/>
    <p:sldId id="21474719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VM" id="{57FB0A46-C5E3-4E07-8BB5-77FC0E01B8EA}">
          <p14:sldIdLst>
            <p14:sldId id="2147471959"/>
            <p14:sldId id="2147471952"/>
            <p14:sldId id="2147471955"/>
            <p14:sldId id="2147471960"/>
            <p14:sldId id="2147471956"/>
            <p14:sldId id="2147471957"/>
            <p14:sldId id="2147471958"/>
            <p14:sldId id="2147471933"/>
            <p14:sldId id="214747196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0F8F3C-800E-67AE-B3AD-49AC61FB4B4F}" name="Terry Mandin" initials="TM" userId="S::temandin@microsoft.com::a55040c1-820a-4b7c-89cc-7a0cccedf46d" providerId="AD"/>
  <p188:author id="{F5FDD649-7613-80E5-FBBB-3E07C6CCA8FD}" name="Bilal Amjad" initials="BA" userId="S::muamjad@microsoft.com::f6ee29d7-ec9f-48c7-9577-16f30e852464" providerId="AD"/>
  <p188:author id="{04E1C7EA-A73E-7C0A-8E0E-539FE375B531}" name="Zach Trocinski" initials="ZT" userId="S::ztrocinski@microsoft.com::ac8a93dc-6b19-4e26-86ab-cdc61056e15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F7ACC"/>
    <a:srgbClr val="7CE3FC"/>
    <a:srgbClr val="28B0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886ED6-9850-4999-8AB6-0A25D3F2C8B4}" v="1230" dt="2024-02-14T00:32:28.8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83399" autoAdjust="0"/>
  </p:normalViewPr>
  <p:slideViewPr>
    <p:cSldViewPr snapToGrid="0">
      <p:cViewPr>
        <p:scale>
          <a:sx n="125" d="100"/>
          <a:sy n="125" d="100"/>
        </p:scale>
        <p:origin x="832" y="2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1" d="100"/>
          <a:sy n="121" d="100"/>
        </p:scale>
        <p:origin x="4132" y="8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 Barabas" userId="9cb9049f-2560-4ca0-8f96-8fa45ad1b660" providerId="ADAL" clId="{E7886ED6-9850-4999-8AB6-0A25D3F2C8B4}"/>
    <pc:docChg chg="undo redo custSel addSld delSld modSld sldOrd modMainMaster addSection delSection modSection">
      <pc:chgData name="Mate Barabas" userId="9cb9049f-2560-4ca0-8f96-8fa45ad1b660" providerId="ADAL" clId="{E7886ED6-9850-4999-8AB6-0A25D3F2C8B4}" dt="2024-02-14T00:54:51.845" v="4307" actId="20577"/>
      <pc:docMkLst>
        <pc:docMk/>
      </pc:docMkLst>
      <pc:sldChg chg="del">
        <pc:chgData name="Mate Barabas" userId="9cb9049f-2560-4ca0-8f96-8fa45ad1b660" providerId="ADAL" clId="{E7886ED6-9850-4999-8AB6-0A25D3F2C8B4}" dt="2024-02-12T17:12:30.428" v="313" actId="47"/>
        <pc:sldMkLst>
          <pc:docMk/>
          <pc:sldMk cId="3827703280" sldId="2147470711"/>
        </pc:sldMkLst>
      </pc:sldChg>
      <pc:sldChg chg="del">
        <pc:chgData name="Mate Barabas" userId="9cb9049f-2560-4ca0-8f96-8fa45ad1b660" providerId="ADAL" clId="{E7886ED6-9850-4999-8AB6-0A25D3F2C8B4}" dt="2024-02-13T20:40:53.437" v="1170" actId="47"/>
        <pc:sldMkLst>
          <pc:docMk/>
          <pc:sldMk cId="1164856194" sldId="2147471926"/>
        </pc:sldMkLst>
      </pc:sldChg>
      <pc:sldChg chg="modSp mod">
        <pc:chgData name="Mate Barabas" userId="9cb9049f-2560-4ca0-8f96-8fa45ad1b660" providerId="ADAL" clId="{E7886ED6-9850-4999-8AB6-0A25D3F2C8B4}" dt="2024-02-13T23:38:15.886" v="3772" actId="207"/>
        <pc:sldMkLst>
          <pc:docMk/>
          <pc:sldMk cId="851052709" sldId="2147471933"/>
        </pc:sldMkLst>
        <pc:spChg chg="mod">
          <ac:chgData name="Mate Barabas" userId="9cb9049f-2560-4ca0-8f96-8fa45ad1b660" providerId="ADAL" clId="{E7886ED6-9850-4999-8AB6-0A25D3F2C8B4}" dt="2024-02-13T23:38:15.886" v="3772" actId="207"/>
          <ac:spMkLst>
            <pc:docMk/>
            <pc:sldMk cId="851052709" sldId="2147471933"/>
            <ac:spMk id="5" creationId="{251C45B4-795B-9310-6815-4A505F6B7FE7}"/>
          </ac:spMkLst>
        </pc:spChg>
      </pc:sldChg>
      <pc:sldChg chg="del">
        <pc:chgData name="Mate Barabas" userId="9cb9049f-2560-4ca0-8f96-8fa45ad1b660" providerId="ADAL" clId="{E7886ED6-9850-4999-8AB6-0A25D3F2C8B4}" dt="2024-02-13T20:40:55.274" v="1171" actId="47"/>
        <pc:sldMkLst>
          <pc:docMk/>
          <pc:sldMk cId="2414284885" sldId="2147471934"/>
        </pc:sldMkLst>
      </pc:sldChg>
      <pc:sldChg chg="addSp delSp modSp del mod">
        <pc:chgData name="Mate Barabas" userId="9cb9049f-2560-4ca0-8f96-8fa45ad1b660" providerId="ADAL" clId="{E7886ED6-9850-4999-8AB6-0A25D3F2C8B4}" dt="2024-02-13T23:03:58.830" v="1424" actId="47"/>
        <pc:sldMkLst>
          <pc:docMk/>
          <pc:sldMk cId="264678901" sldId="2147471937"/>
        </pc:sldMkLst>
        <pc:spChg chg="mod">
          <ac:chgData name="Mate Barabas" userId="9cb9049f-2560-4ca0-8f96-8fa45ad1b660" providerId="ADAL" clId="{E7886ED6-9850-4999-8AB6-0A25D3F2C8B4}" dt="2024-02-13T20:57:02.138" v="1360" actId="207"/>
          <ac:spMkLst>
            <pc:docMk/>
            <pc:sldMk cId="264678901" sldId="2147471937"/>
            <ac:spMk id="2" creationId="{5C6755A8-878A-5910-1A4C-7933053F9D33}"/>
          </ac:spMkLst>
        </pc:spChg>
        <pc:grpChg chg="add del mod">
          <ac:chgData name="Mate Barabas" userId="9cb9049f-2560-4ca0-8f96-8fa45ad1b660" providerId="ADAL" clId="{E7886ED6-9850-4999-8AB6-0A25D3F2C8B4}" dt="2024-02-13T23:03:34.421" v="1412" actId="478"/>
          <ac:grpSpMkLst>
            <pc:docMk/>
            <pc:sldMk cId="264678901" sldId="2147471937"/>
            <ac:grpSpMk id="7" creationId="{B910240B-B9F8-1FB4-24FC-AD7FF15F94A5}"/>
          </ac:grpSpMkLst>
        </pc:grpChg>
        <pc:graphicFrameChg chg="add mod modGraphic">
          <ac:chgData name="Mate Barabas" userId="9cb9049f-2560-4ca0-8f96-8fa45ad1b660" providerId="ADAL" clId="{E7886ED6-9850-4999-8AB6-0A25D3F2C8B4}" dt="2024-02-13T20:59:08.840" v="1389" actId="1076"/>
          <ac:graphicFrameMkLst>
            <pc:docMk/>
            <pc:sldMk cId="264678901" sldId="2147471937"/>
            <ac:graphicFrameMk id="11" creationId="{C5BD2B1C-B53B-9A61-8E31-9AEA5BE9ECC3}"/>
          </ac:graphicFrameMkLst>
        </pc:graphicFrameChg>
        <pc:picChg chg="del">
          <ac:chgData name="Mate Barabas" userId="9cb9049f-2560-4ca0-8f96-8fa45ad1b660" providerId="ADAL" clId="{E7886ED6-9850-4999-8AB6-0A25D3F2C8B4}" dt="2024-02-12T17:02:34.818" v="0" actId="478"/>
          <ac:picMkLst>
            <pc:docMk/>
            <pc:sldMk cId="264678901" sldId="2147471937"/>
            <ac:picMk id="5" creationId="{F74D3D7F-0791-C02E-4DE1-D0712D98F145}"/>
          </ac:picMkLst>
        </pc:picChg>
        <pc:picChg chg="add mod">
          <ac:chgData name="Mate Barabas" userId="9cb9049f-2560-4ca0-8f96-8fa45ad1b660" providerId="ADAL" clId="{E7886ED6-9850-4999-8AB6-0A25D3F2C8B4}" dt="2024-02-13T20:57:12.136" v="1363" actId="1076"/>
          <ac:picMkLst>
            <pc:docMk/>
            <pc:sldMk cId="264678901" sldId="2147471937"/>
            <ac:picMk id="6" creationId="{F89864FD-44E7-A2B3-33B3-85AC1441A39D}"/>
          </ac:picMkLst>
        </pc:picChg>
        <pc:picChg chg="mod">
          <ac:chgData name="Mate Barabas" userId="9cb9049f-2560-4ca0-8f96-8fa45ad1b660" providerId="ADAL" clId="{E7886ED6-9850-4999-8AB6-0A25D3F2C8B4}" dt="2024-02-13T20:12:51.583" v="917"/>
          <ac:picMkLst>
            <pc:docMk/>
            <pc:sldMk cId="264678901" sldId="2147471937"/>
            <ac:picMk id="8" creationId="{1C37C368-5249-0D67-FBE4-F49D539B01BB}"/>
          </ac:picMkLst>
        </pc:picChg>
        <pc:picChg chg="mod">
          <ac:chgData name="Mate Barabas" userId="9cb9049f-2560-4ca0-8f96-8fa45ad1b660" providerId="ADAL" clId="{E7886ED6-9850-4999-8AB6-0A25D3F2C8B4}" dt="2024-02-13T20:12:51.583" v="917"/>
          <ac:picMkLst>
            <pc:docMk/>
            <pc:sldMk cId="264678901" sldId="2147471937"/>
            <ac:picMk id="9" creationId="{0F3563B1-7736-EEE0-A784-3B91A54A3459}"/>
          </ac:picMkLst>
        </pc:picChg>
        <pc:picChg chg="mod">
          <ac:chgData name="Mate Barabas" userId="9cb9049f-2560-4ca0-8f96-8fa45ad1b660" providerId="ADAL" clId="{E7886ED6-9850-4999-8AB6-0A25D3F2C8B4}" dt="2024-02-13T20:12:51.583" v="917"/>
          <ac:picMkLst>
            <pc:docMk/>
            <pc:sldMk cId="264678901" sldId="2147471937"/>
            <ac:picMk id="10" creationId="{B05B4505-77E3-454A-119B-A8689C102EEE}"/>
          </ac:picMkLst>
        </pc:picChg>
      </pc:sldChg>
      <pc:sldChg chg="addSp delSp modSp add del mod">
        <pc:chgData name="Mate Barabas" userId="9cb9049f-2560-4ca0-8f96-8fa45ad1b660" providerId="ADAL" clId="{E7886ED6-9850-4999-8AB6-0A25D3F2C8B4}" dt="2024-02-13T23:55:26.734" v="4179" actId="47"/>
        <pc:sldMkLst>
          <pc:docMk/>
          <pc:sldMk cId="3023103242" sldId="2147471938"/>
        </pc:sldMkLst>
        <pc:spChg chg="mod modVis">
          <ac:chgData name="Mate Barabas" userId="9cb9049f-2560-4ca0-8f96-8fa45ad1b660" providerId="ADAL" clId="{E7886ED6-9850-4999-8AB6-0A25D3F2C8B4}" dt="2024-02-13T23:41:38.583" v="3823" actId="14429"/>
          <ac:spMkLst>
            <pc:docMk/>
            <pc:sldMk cId="3023103242" sldId="2147471938"/>
            <ac:spMk id="4" creationId="{B8A3208B-7AED-DD7B-A3E2-298BDBC29B5D}"/>
          </ac:spMkLst>
        </pc:spChg>
        <pc:spChg chg="mod modVis">
          <ac:chgData name="Mate Barabas" userId="9cb9049f-2560-4ca0-8f96-8fa45ad1b660" providerId="ADAL" clId="{E7886ED6-9850-4999-8AB6-0A25D3F2C8B4}" dt="2024-02-13T23:41:29.102" v="3819" actId="14429"/>
          <ac:spMkLst>
            <pc:docMk/>
            <pc:sldMk cId="3023103242" sldId="2147471938"/>
            <ac:spMk id="10" creationId="{1A798DD3-9091-3CB5-E84E-62F9F5AB2647}"/>
          </ac:spMkLst>
        </pc:spChg>
        <pc:spChg chg="mod modVis">
          <ac:chgData name="Mate Barabas" userId="9cb9049f-2560-4ca0-8f96-8fa45ad1b660" providerId="ADAL" clId="{E7886ED6-9850-4999-8AB6-0A25D3F2C8B4}" dt="2024-02-13T23:41:28.018" v="3817" actId="14429"/>
          <ac:spMkLst>
            <pc:docMk/>
            <pc:sldMk cId="3023103242" sldId="2147471938"/>
            <ac:spMk id="13" creationId="{3E114181-1B04-B296-6117-250154AA71E4}"/>
          </ac:spMkLst>
        </pc:spChg>
        <pc:grpChg chg="mod ord modVis">
          <ac:chgData name="Mate Barabas" userId="9cb9049f-2560-4ca0-8f96-8fa45ad1b660" providerId="ADAL" clId="{E7886ED6-9850-4999-8AB6-0A25D3F2C8B4}" dt="2024-02-13T23:53:34.013" v="4172" actId="962"/>
          <ac:grpSpMkLst>
            <pc:docMk/>
            <pc:sldMk cId="3023103242" sldId="2147471938"/>
            <ac:grpSpMk id="3" creationId="{A85433D1-8D31-DFC2-09EB-A2ACDBB8FB4F}"/>
          </ac:grpSpMkLst>
        </pc:grpChg>
        <pc:grpChg chg="mod modVis">
          <ac:chgData name="Mate Barabas" userId="9cb9049f-2560-4ca0-8f96-8fa45ad1b660" providerId="ADAL" clId="{E7886ED6-9850-4999-8AB6-0A25D3F2C8B4}" dt="2024-02-13T23:41:33.327" v="3821" actId="14429"/>
          <ac:grpSpMkLst>
            <pc:docMk/>
            <pc:sldMk cId="3023103242" sldId="2147471938"/>
            <ac:grpSpMk id="6" creationId="{707141AF-0F67-FCDB-478A-9654AD861E45}"/>
          </ac:grpSpMkLst>
        </pc:grpChg>
        <pc:grpChg chg="add del mod ord modVis">
          <ac:chgData name="Mate Barabas" userId="9cb9049f-2560-4ca0-8f96-8fa45ad1b660" providerId="ADAL" clId="{E7886ED6-9850-4999-8AB6-0A25D3F2C8B4}" dt="2024-02-13T23:51:39.572" v="3848" actId="962"/>
          <ac:grpSpMkLst>
            <pc:docMk/>
            <pc:sldMk cId="3023103242" sldId="2147471938"/>
            <ac:grpSpMk id="9" creationId="{FCABA642-FF91-E92C-EF53-E2E2CE8F1166}"/>
          </ac:grpSpMkLst>
        </pc:grpChg>
        <pc:grpChg chg="mod modVis">
          <ac:chgData name="Mate Barabas" userId="9cb9049f-2560-4ca0-8f96-8fa45ad1b660" providerId="ADAL" clId="{E7886ED6-9850-4999-8AB6-0A25D3F2C8B4}" dt="2024-02-13T23:41:15.945" v="3815" actId="14429"/>
          <ac:grpSpMkLst>
            <pc:docMk/>
            <pc:sldMk cId="3023103242" sldId="2147471938"/>
            <ac:grpSpMk id="58" creationId="{6D5B1B79-9B7A-20C0-9F00-D06E4B52A931}"/>
          </ac:grpSpMkLst>
        </pc:grpChg>
        <pc:graphicFrameChg chg="del mod modVis">
          <ac:chgData name="Mate Barabas" userId="9cb9049f-2560-4ca0-8f96-8fa45ad1b660" providerId="ADAL" clId="{E7886ED6-9850-4999-8AB6-0A25D3F2C8B4}" dt="2024-02-13T23:40:35.189" v="3803" actId="478"/>
          <ac:graphicFrameMkLst>
            <pc:docMk/>
            <pc:sldMk cId="3023103242" sldId="2147471938"/>
            <ac:graphicFrameMk id="12" creationId="{FC0ACD7C-A29D-CA14-ABA3-58FEDD1D2DF6}"/>
          </ac:graphicFrameMkLst>
        </pc:graphicFrameChg>
      </pc:sldChg>
      <pc:sldChg chg="del">
        <pc:chgData name="Mate Barabas" userId="9cb9049f-2560-4ca0-8f96-8fa45ad1b660" providerId="ADAL" clId="{E7886ED6-9850-4999-8AB6-0A25D3F2C8B4}" dt="2024-02-13T19:50:16.234" v="511" actId="47"/>
        <pc:sldMkLst>
          <pc:docMk/>
          <pc:sldMk cId="2510898038" sldId="2147471939"/>
        </pc:sldMkLst>
      </pc:sldChg>
      <pc:sldChg chg="delSp modSp add del mod">
        <pc:chgData name="Mate Barabas" userId="9cb9049f-2560-4ca0-8f96-8fa45ad1b660" providerId="ADAL" clId="{E7886ED6-9850-4999-8AB6-0A25D3F2C8B4}" dt="2024-02-13T23:02:56.033" v="1404" actId="47"/>
        <pc:sldMkLst>
          <pc:docMk/>
          <pc:sldMk cId="87176582" sldId="2147471944"/>
        </pc:sldMkLst>
        <pc:spChg chg="mod">
          <ac:chgData name="Mate Barabas" userId="9cb9049f-2560-4ca0-8f96-8fa45ad1b660" providerId="ADAL" clId="{E7886ED6-9850-4999-8AB6-0A25D3F2C8B4}" dt="2024-02-13T20:51:32.790" v="1318" actId="1076"/>
          <ac:spMkLst>
            <pc:docMk/>
            <pc:sldMk cId="87176582" sldId="2147471944"/>
            <ac:spMk id="196" creationId="{38FC0B4A-CA52-369E-6A9C-E826CD42263E}"/>
          </ac:spMkLst>
        </pc:spChg>
        <pc:grpChg chg="mod">
          <ac:chgData name="Mate Barabas" userId="9cb9049f-2560-4ca0-8f96-8fa45ad1b660" providerId="ADAL" clId="{E7886ED6-9850-4999-8AB6-0A25D3F2C8B4}" dt="2024-02-13T20:51:37.342" v="1319" actId="1076"/>
          <ac:grpSpMkLst>
            <pc:docMk/>
            <pc:sldMk cId="87176582" sldId="2147471944"/>
            <ac:grpSpMk id="4" creationId="{C1390199-FCA2-D1B1-713D-BBC1395841EA}"/>
          </ac:grpSpMkLst>
        </pc:grpChg>
        <pc:grpChg chg="del mod">
          <ac:chgData name="Mate Barabas" userId="9cb9049f-2560-4ca0-8f96-8fa45ad1b660" providerId="ADAL" clId="{E7886ED6-9850-4999-8AB6-0A25D3F2C8B4}" dt="2024-02-13T23:02:31.289" v="1399" actId="478"/>
          <ac:grpSpMkLst>
            <pc:docMk/>
            <pc:sldMk cId="87176582" sldId="2147471944"/>
            <ac:grpSpMk id="12" creationId="{FCB856ED-2C1B-37E9-150F-A5F6A1A031BD}"/>
          </ac:grpSpMkLst>
        </pc:grpChg>
        <pc:picChg chg="mod">
          <ac:chgData name="Mate Barabas" userId="9cb9049f-2560-4ca0-8f96-8fa45ad1b660" providerId="ADAL" clId="{E7886ED6-9850-4999-8AB6-0A25D3F2C8B4}" dt="2024-02-13T20:12:32.214" v="914" actId="1076"/>
          <ac:picMkLst>
            <pc:docMk/>
            <pc:sldMk cId="87176582" sldId="2147471944"/>
            <ac:picMk id="2" creationId="{BA629577-EDD7-410F-8F75-E2BF0070E6BD}"/>
          </ac:picMkLst>
        </pc:picChg>
      </pc:sldChg>
      <pc:sldChg chg="addSp delSp modSp del mod">
        <pc:chgData name="Mate Barabas" userId="9cb9049f-2560-4ca0-8f96-8fa45ad1b660" providerId="ADAL" clId="{E7886ED6-9850-4999-8AB6-0A25D3F2C8B4}" dt="2024-02-13T23:03:31.690" v="1411" actId="47"/>
        <pc:sldMkLst>
          <pc:docMk/>
          <pc:sldMk cId="1963236153" sldId="2147471950"/>
        </pc:sldMkLst>
        <pc:spChg chg="mod ord">
          <ac:chgData name="Mate Barabas" userId="9cb9049f-2560-4ca0-8f96-8fa45ad1b660" providerId="ADAL" clId="{E7886ED6-9850-4999-8AB6-0A25D3F2C8B4}" dt="2024-02-13T20:53:12.926" v="1328" actId="1076"/>
          <ac:spMkLst>
            <pc:docMk/>
            <pc:sldMk cId="1963236153" sldId="2147471950"/>
            <ac:spMk id="5" creationId="{1802FAB4-C4CD-CA31-BB93-48CA8C1756ED}"/>
          </ac:spMkLst>
        </pc:spChg>
        <pc:grpChg chg="add del mod">
          <ac:chgData name="Mate Barabas" userId="9cb9049f-2560-4ca0-8f96-8fa45ad1b660" providerId="ADAL" clId="{E7886ED6-9850-4999-8AB6-0A25D3F2C8B4}" dt="2024-02-13T23:03:02.021" v="1405" actId="478"/>
          <ac:grpSpMkLst>
            <pc:docMk/>
            <pc:sldMk cId="1963236153" sldId="2147471950"/>
            <ac:grpSpMk id="4" creationId="{EC98F674-7233-BCC5-2631-9E083BBB525B}"/>
          </ac:grpSpMkLst>
        </pc:grpChg>
        <pc:picChg chg="mod">
          <ac:chgData name="Mate Barabas" userId="9cb9049f-2560-4ca0-8f96-8fa45ad1b660" providerId="ADAL" clId="{E7886ED6-9850-4999-8AB6-0A25D3F2C8B4}" dt="2024-02-13T20:12:54.094" v="918"/>
          <ac:picMkLst>
            <pc:docMk/>
            <pc:sldMk cId="1963236153" sldId="2147471950"/>
            <ac:picMk id="6" creationId="{35924FAD-E827-6807-B63E-59ADC8181511}"/>
          </ac:picMkLst>
        </pc:picChg>
        <pc:picChg chg="mod">
          <ac:chgData name="Mate Barabas" userId="9cb9049f-2560-4ca0-8f96-8fa45ad1b660" providerId="ADAL" clId="{E7886ED6-9850-4999-8AB6-0A25D3F2C8B4}" dt="2024-02-13T20:12:54.094" v="918"/>
          <ac:picMkLst>
            <pc:docMk/>
            <pc:sldMk cId="1963236153" sldId="2147471950"/>
            <ac:picMk id="8" creationId="{792FED7B-32F7-C4F6-D5AD-DC3760F82C99}"/>
          </ac:picMkLst>
        </pc:picChg>
        <pc:picChg chg="mod">
          <ac:chgData name="Mate Barabas" userId="9cb9049f-2560-4ca0-8f96-8fa45ad1b660" providerId="ADAL" clId="{E7886ED6-9850-4999-8AB6-0A25D3F2C8B4}" dt="2024-02-13T20:12:54.094" v="918"/>
          <ac:picMkLst>
            <pc:docMk/>
            <pc:sldMk cId="1963236153" sldId="2147471950"/>
            <ac:picMk id="9" creationId="{57D21B4F-C880-E68D-1E69-6C021A9BCE84}"/>
          </ac:picMkLst>
        </pc:picChg>
        <pc:picChg chg="mod">
          <ac:chgData name="Mate Barabas" userId="9cb9049f-2560-4ca0-8f96-8fa45ad1b660" providerId="ADAL" clId="{E7886ED6-9850-4999-8AB6-0A25D3F2C8B4}" dt="2024-02-13T20:52:52.014" v="1322" actId="14100"/>
          <ac:picMkLst>
            <pc:docMk/>
            <pc:sldMk cId="1963236153" sldId="2147471950"/>
            <ac:picMk id="1026" creationId="{E994757C-84E6-9800-0FCA-4E9CAD895D91}"/>
          </ac:picMkLst>
        </pc:picChg>
        <pc:picChg chg="mod">
          <ac:chgData name="Mate Barabas" userId="9cb9049f-2560-4ca0-8f96-8fa45ad1b660" providerId="ADAL" clId="{E7886ED6-9850-4999-8AB6-0A25D3F2C8B4}" dt="2024-02-13T20:52:52.014" v="1322" actId="14100"/>
          <ac:picMkLst>
            <pc:docMk/>
            <pc:sldMk cId="1963236153" sldId="2147471950"/>
            <ac:picMk id="1028" creationId="{6DCC4A33-D02B-3095-EA5B-DA6394C942CC}"/>
          </ac:picMkLst>
        </pc:picChg>
        <pc:cxnChg chg="mod ord">
          <ac:chgData name="Mate Barabas" userId="9cb9049f-2560-4ca0-8f96-8fa45ad1b660" providerId="ADAL" clId="{E7886ED6-9850-4999-8AB6-0A25D3F2C8B4}" dt="2024-02-13T20:53:21.036" v="1331" actId="166"/>
          <ac:cxnSpMkLst>
            <pc:docMk/>
            <pc:sldMk cId="1963236153" sldId="2147471950"/>
            <ac:cxnSpMk id="7" creationId="{B5B9ED17-A6A7-B306-14E0-68D1AD285152}"/>
          </ac:cxnSpMkLst>
        </pc:cxnChg>
        <pc:cxnChg chg="mod ord">
          <ac:chgData name="Mate Barabas" userId="9cb9049f-2560-4ca0-8f96-8fa45ad1b660" providerId="ADAL" clId="{E7886ED6-9850-4999-8AB6-0A25D3F2C8B4}" dt="2024-02-13T20:53:37.375" v="1336" actId="13822"/>
          <ac:cxnSpMkLst>
            <pc:docMk/>
            <pc:sldMk cId="1963236153" sldId="2147471950"/>
            <ac:cxnSpMk id="12" creationId="{0AC98ACF-40E1-F87A-A728-0C41A70790FC}"/>
          </ac:cxnSpMkLst>
        </pc:cxnChg>
      </pc:sldChg>
      <pc:sldChg chg="modSp del mod">
        <pc:chgData name="Mate Barabas" userId="9cb9049f-2560-4ca0-8f96-8fa45ad1b660" providerId="ADAL" clId="{E7886ED6-9850-4999-8AB6-0A25D3F2C8B4}" dt="2024-02-13T23:27:08.747" v="1502" actId="47"/>
        <pc:sldMkLst>
          <pc:docMk/>
          <pc:sldMk cId="3979323523" sldId="2147471951"/>
        </pc:sldMkLst>
        <pc:spChg chg="mod">
          <ac:chgData name="Mate Barabas" userId="9cb9049f-2560-4ca0-8f96-8fa45ad1b660" providerId="ADAL" clId="{E7886ED6-9850-4999-8AB6-0A25D3F2C8B4}" dt="2024-02-13T23:14:09.805" v="1469" actId="1076"/>
          <ac:spMkLst>
            <pc:docMk/>
            <pc:sldMk cId="3979323523" sldId="2147471951"/>
            <ac:spMk id="4" creationId="{CBFA2B6D-9A94-BD6C-4ED6-6904121D3AFC}"/>
          </ac:spMkLst>
        </pc:spChg>
      </pc:sldChg>
      <pc:sldChg chg="modSp mod">
        <pc:chgData name="Mate Barabas" userId="9cb9049f-2560-4ca0-8f96-8fa45ad1b660" providerId="ADAL" clId="{E7886ED6-9850-4999-8AB6-0A25D3F2C8B4}" dt="2024-02-13T23:52:30.587" v="3850" actId="207"/>
        <pc:sldMkLst>
          <pc:docMk/>
          <pc:sldMk cId="2051892344" sldId="2147471952"/>
        </pc:sldMkLst>
        <pc:grpChg chg="mod">
          <ac:chgData name="Mate Barabas" userId="9cb9049f-2560-4ca0-8f96-8fa45ad1b660" providerId="ADAL" clId="{E7886ED6-9850-4999-8AB6-0A25D3F2C8B4}" dt="2024-02-13T20:48:55.228" v="1311" actId="962"/>
          <ac:grpSpMkLst>
            <pc:docMk/>
            <pc:sldMk cId="2051892344" sldId="2147471952"/>
            <ac:grpSpMk id="8" creationId="{03E5F6C2-A882-B13E-D537-DA248284F5E4}"/>
          </ac:grpSpMkLst>
        </pc:grpChg>
        <pc:grpChg chg="mod">
          <ac:chgData name="Mate Barabas" userId="9cb9049f-2560-4ca0-8f96-8fa45ad1b660" providerId="ADAL" clId="{E7886ED6-9850-4999-8AB6-0A25D3F2C8B4}" dt="2024-02-13T23:28:23.732" v="1516" actId="962"/>
          <ac:grpSpMkLst>
            <pc:docMk/>
            <pc:sldMk cId="2051892344" sldId="2147471952"/>
            <ac:grpSpMk id="11" creationId="{CCDE2271-AEE7-114B-3B74-3198DC06AE42}"/>
          </ac:grpSpMkLst>
        </pc:grpChg>
        <pc:graphicFrameChg chg="mod">
          <ac:chgData name="Mate Barabas" userId="9cb9049f-2560-4ca0-8f96-8fa45ad1b660" providerId="ADAL" clId="{E7886ED6-9850-4999-8AB6-0A25D3F2C8B4}" dt="2024-02-13T23:28:16.447" v="1514" actId="962"/>
          <ac:graphicFrameMkLst>
            <pc:docMk/>
            <pc:sldMk cId="2051892344" sldId="2147471952"/>
            <ac:graphicFrameMk id="6" creationId="{1543998B-8F3D-28B9-8823-5987B8E65C65}"/>
          </ac:graphicFrameMkLst>
        </pc:graphicFrameChg>
        <pc:graphicFrameChg chg="mod">
          <ac:chgData name="Mate Barabas" userId="9cb9049f-2560-4ca0-8f96-8fa45ad1b660" providerId="ADAL" clId="{E7886ED6-9850-4999-8AB6-0A25D3F2C8B4}" dt="2024-02-13T23:52:30.587" v="3850" actId="207"/>
          <ac:graphicFrameMkLst>
            <pc:docMk/>
            <pc:sldMk cId="2051892344" sldId="2147471952"/>
            <ac:graphicFrameMk id="7" creationId="{693330B8-AC0A-9E8F-3270-B7F9B345709A}"/>
          </ac:graphicFrameMkLst>
        </pc:graphicFrameChg>
      </pc:sldChg>
      <pc:sldChg chg="modSp add del mod">
        <pc:chgData name="Mate Barabas" userId="9cb9049f-2560-4ca0-8f96-8fa45ad1b660" providerId="ADAL" clId="{E7886ED6-9850-4999-8AB6-0A25D3F2C8B4}" dt="2024-02-13T20:41:38.769" v="1180" actId="47"/>
        <pc:sldMkLst>
          <pc:docMk/>
          <pc:sldMk cId="2243237592" sldId="2147471953"/>
        </pc:sldMkLst>
        <pc:spChg chg="mod">
          <ac:chgData name="Mate Barabas" userId="9cb9049f-2560-4ca0-8f96-8fa45ad1b660" providerId="ADAL" clId="{E7886ED6-9850-4999-8AB6-0A25D3F2C8B4}" dt="2024-02-13T19:58:33.813" v="870" actId="20577"/>
          <ac:spMkLst>
            <pc:docMk/>
            <pc:sldMk cId="2243237592" sldId="2147471953"/>
            <ac:spMk id="2" creationId="{E4B6822B-0097-B39B-0782-EBDBBEC59DC6}"/>
          </ac:spMkLst>
        </pc:spChg>
        <pc:spChg chg="mod">
          <ac:chgData name="Mate Barabas" userId="9cb9049f-2560-4ca0-8f96-8fa45ad1b660" providerId="ADAL" clId="{E7886ED6-9850-4999-8AB6-0A25D3F2C8B4}" dt="2024-02-13T20:00:55.253" v="889"/>
          <ac:spMkLst>
            <pc:docMk/>
            <pc:sldMk cId="2243237592" sldId="2147471953"/>
            <ac:spMk id="5" creationId="{251C45B4-795B-9310-6815-4A505F6B7FE7}"/>
          </ac:spMkLst>
        </pc:spChg>
      </pc:sldChg>
      <pc:sldChg chg="addSp delSp modSp new del mod">
        <pc:chgData name="Mate Barabas" userId="9cb9049f-2560-4ca0-8f96-8fa45ad1b660" providerId="ADAL" clId="{E7886ED6-9850-4999-8AB6-0A25D3F2C8B4}" dt="2024-02-13T23:04:17.192" v="1430" actId="47"/>
        <pc:sldMkLst>
          <pc:docMk/>
          <pc:sldMk cId="221681560" sldId="2147471954"/>
        </pc:sldMkLst>
        <pc:spChg chg="mod">
          <ac:chgData name="Mate Barabas" userId="9cb9049f-2560-4ca0-8f96-8fa45ad1b660" providerId="ADAL" clId="{E7886ED6-9850-4999-8AB6-0A25D3F2C8B4}" dt="2024-02-13T20:11:17.366" v="909" actId="20577"/>
          <ac:spMkLst>
            <pc:docMk/>
            <pc:sldMk cId="221681560" sldId="2147471954"/>
            <ac:spMk id="2" creationId="{75CA3128-109E-B558-2F0E-1FF751F68FDA}"/>
          </ac:spMkLst>
        </pc:spChg>
        <pc:spChg chg="add mod">
          <ac:chgData name="Mate Barabas" userId="9cb9049f-2560-4ca0-8f96-8fa45ad1b660" providerId="ADAL" clId="{E7886ED6-9850-4999-8AB6-0A25D3F2C8B4}" dt="2024-02-13T20:11:38.590" v="910"/>
          <ac:spMkLst>
            <pc:docMk/>
            <pc:sldMk cId="221681560" sldId="2147471954"/>
            <ac:spMk id="3" creationId="{116B1947-BA5B-63D4-4B3E-E5BE61E06443}"/>
          </ac:spMkLst>
        </pc:spChg>
        <pc:spChg chg="add mod">
          <ac:chgData name="Mate Barabas" userId="9cb9049f-2560-4ca0-8f96-8fa45ad1b660" providerId="ADAL" clId="{E7886ED6-9850-4999-8AB6-0A25D3F2C8B4}" dt="2024-02-13T20:41:53.604" v="1182" actId="21"/>
          <ac:spMkLst>
            <pc:docMk/>
            <pc:sldMk cId="221681560" sldId="2147471954"/>
            <ac:spMk id="9" creationId="{70EC851D-913C-C903-0385-2BFAF19D29ED}"/>
          </ac:spMkLst>
        </pc:spChg>
        <pc:grpChg chg="add del mod">
          <ac:chgData name="Mate Barabas" userId="9cb9049f-2560-4ca0-8f96-8fa45ad1b660" providerId="ADAL" clId="{E7886ED6-9850-4999-8AB6-0A25D3F2C8B4}" dt="2024-02-13T23:04:02.861" v="1425" actId="478"/>
          <ac:grpSpMkLst>
            <pc:docMk/>
            <pc:sldMk cId="221681560" sldId="2147471954"/>
            <ac:grpSpMk id="5" creationId="{1134F400-FB77-87B2-D054-D082233F78C0}"/>
          </ac:grpSpMkLst>
        </pc:grpChg>
        <pc:graphicFrameChg chg="add mod modGraphic">
          <ac:chgData name="Mate Barabas" userId="9cb9049f-2560-4ca0-8f96-8fa45ad1b660" providerId="ADAL" clId="{E7886ED6-9850-4999-8AB6-0A25D3F2C8B4}" dt="2024-02-13T20:50:09.350" v="1315" actId="12100"/>
          <ac:graphicFrameMkLst>
            <pc:docMk/>
            <pc:sldMk cId="221681560" sldId="2147471954"/>
            <ac:graphicFrameMk id="10" creationId="{D363BFF5-918C-D0C2-9C09-EE29704EABDB}"/>
          </ac:graphicFrameMkLst>
        </pc:graphicFrameChg>
        <pc:picChg chg="add mod">
          <ac:chgData name="Mate Barabas" userId="9cb9049f-2560-4ca0-8f96-8fa45ad1b660" providerId="ADAL" clId="{E7886ED6-9850-4999-8AB6-0A25D3F2C8B4}" dt="2024-02-13T20:12:44.936" v="916"/>
          <ac:picMkLst>
            <pc:docMk/>
            <pc:sldMk cId="221681560" sldId="2147471954"/>
            <ac:picMk id="4" creationId="{6B486474-8844-EFED-06F6-21008C0E7515}"/>
          </ac:picMkLst>
        </pc:picChg>
        <pc:picChg chg="mod">
          <ac:chgData name="Mate Barabas" userId="9cb9049f-2560-4ca0-8f96-8fa45ad1b660" providerId="ADAL" clId="{E7886ED6-9850-4999-8AB6-0A25D3F2C8B4}" dt="2024-02-13T20:48:57.088" v="1313" actId="1076"/>
          <ac:picMkLst>
            <pc:docMk/>
            <pc:sldMk cId="221681560" sldId="2147471954"/>
            <ac:picMk id="6" creationId="{37D8BC5F-7775-32D1-D34D-296A2CF4BE55}"/>
          </ac:picMkLst>
        </pc:picChg>
        <pc:picChg chg="mod">
          <ac:chgData name="Mate Barabas" userId="9cb9049f-2560-4ca0-8f96-8fa45ad1b660" providerId="ADAL" clId="{E7886ED6-9850-4999-8AB6-0A25D3F2C8B4}" dt="2024-02-13T20:48:57.088" v="1313" actId="1076"/>
          <ac:picMkLst>
            <pc:docMk/>
            <pc:sldMk cId="221681560" sldId="2147471954"/>
            <ac:picMk id="7" creationId="{37EC4E09-69C1-0FD6-C0D8-5002B43C8391}"/>
          </ac:picMkLst>
        </pc:picChg>
        <pc:picChg chg="mod">
          <ac:chgData name="Mate Barabas" userId="9cb9049f-2560-4ca0-8f96-8fa45ad1b660" providerId="ADAL" clId="{E7886ED6-9850-4999-8AB6-0A25D3F2C8B4}" dt="2024-02-13T20:48:57.088" v="1313" actId="1076"/>
          <ac:picMkLst>
            <pc:docMk/>
            <pc:sldMk cId="221681560" sldId="2147471954"/>
            <ac:picMk id="8" creationId="{793D7F0F-960B-EF62-C974-77A88A8D9C39}"/>
          </ac:picMkLst>
        </pc:picChg>
      </pc:sldChg>
      <pc:sldChg chg="addSp delSp modSp new mod modShow">
        <pc:chgData name="Mate Barabas" userId="9cb9049f-2560-4ca0-8f96-8fa45ad1b660" providerId="ADAL" clId="{E7886ED6-9850-4999-8AB6-0A25D3F2C8B4}" dt="2024-02-13T23:51:07.406" v="3844" actId="729"/>
        <pc:sldMkLst>
          <pc:docMk/>
          <pc:sldMk cId="697808405" sldId="2147471955"/>
        </pc:sldMkLst>
        <pc:spChg chg="mod modVis">
          <ac:chgData name="Mate Barabas" userId="9cb9049f-2560-4ca0-8f96-8fa45ad1b660" providerId="ADAL" clId="{E7886ED6-9850-4999-8AB6-0A25D3F2C8B4}" dt="2024-02-13T23:43:09.787" v="3828" actId="14429"/>
          <ac:spMkLst>
            <pc:docMk/>
            <pc:sldMk cId="697808405" sldId="2147471955"/>
            <ac:spMk id="2" creationId="{353B8712-2455-1A70-5E35-C81ABDB2EA66}"/>
          </ac:spMkLst>
        </pc:spChg>
        <pc:spChg chg="del">
          <ac:chgData name="Mate Barabas" userId="9cb9049f-2560-4ca0-8f96-8fa45ad1b660" providerId="ADAL" clId="{E7886ED6-9850-4999-8AB6-0A25D3F2C8B4}" dt="2024-02-13T23:02:49.507" v="1402" actId="478"/>
          <ac:spMkLst>
            <pc:docMk/>
            <pc:sldMk cId="697808405" sldId="2147471955"/>
            <ac:spMk id="3" creationId="{4CA496B7-1273-4718-A7D6-BF8926703300}"/>
          </ac:spMkLst>
        </pc:spChg>
        <pc:spChg chg="mod">
          <ac:chgData name="Mate Barabas" userId="9cb9049f-2560-4ca0-8f96-8fa45ad1b660" providerId="ADAL" clId="{E7886ED6-9850-4999-8AB6-0A25D3F2C8B4}" dt="2024-02-13T23:02:46.694" v="1401"/>
          <ac:spMkLst>
            <pc:docMk/>
            <pc:sldMk cId="697808405" sldId="2147471955"/>
            <ac:spMk id="8" creationId="{3C4464DC-DB82-646B-0A5F-B0EEE65A80BA}"/>
          </ac:spMkLst>
        </pc:spChg>
        <pc:spChg chg="mod">
          <ac:chgData name="Mate Barabas" userId="9cb9049f-2560-4ca0-8f96-8fa45ad1b660" providerId="ADAL" clId="{E7886ED6-9850-4999-8AB6-0A25D3F2C8B4}" dt="2024-02-13T23:02:46.694" v="1401"/>
          <ac:spMkLst>
            <pc:docMk/>
            <pc:sldMk cId="697808405" sldId="2147471955"/>
            <ac:spMk id="9" creationId="{DEA9C69E-79C1-C344-46E6-2056053982B1}"/>
          </ac:spMkLst>
        </pc:spChg>
        <pc:spChg chg="mod">
          <ac:chgData name="Mate Barabas" userId="9cb9049f-2560-4ca0-8f96-8fa45ad1b660" providerId="ADAL" clId="{E7886ED6-9850-4999-8AB6-0A25D3F2C8B4}" dt="2024-02-13T23:02:46.694" v="1401"/>
          <ac:spMkLst>
            <pc:docMk/>
            <pc:sldMk cId="697808405" sldId="2147471955"/>
            <ac:spMk id="10" creationId="{591A9CE8-0273-32BB-7AC3-C272F4047A5A}"/>
          </ac:spMkLst>
        </pc:spChg>
        <pc:spChg chg="mod">
          <ac:chgData name="Mate Barabas" userId="9cb9049f-2560-4ca0-8f96-8fa45ad1b660" providerId="ADAL" clId="{E7886ED6-9850-4999-8AB6-0A25D3F2C8B4}" dt="2024-02-13T23:02:46.694" v="1401"/>
          <ac:spMkLst>
            <pc:docMk/>
            <pc:sldMk cId="697808405" sldId="2147471955"/>
            <ac:spMk id="11" creationId="{A410374C-4674-A70E-5C9A-690BC6C56F09}"/>
          </ac:spMkLst>
        </pc:spChg>
        <pc:spChg chg="mod">
          <ac:chgData name="Mate Barabas" userId="9cb9049f-2560-4ca0-8f96-8fa45ad1b660" providerId="ADAL" clId="{E7886ED6-9850-4999-8AB6-0A25D3F2C8B4}" dt="2024-02-13T23:02:46.694" v="1401"/>
          <ac:spMkLst>
            <pc:docMk/>
            <pc:sldMk cId="697808405" sldId="2147471955"/>
            <ac:spMk id="12" creationId="{B8E06C19-5E00-176A-9296-F2C1D94826E9}"/>
          </ac:spMkLst>
        </pc:spChg>
        <pc:spChg chg="mod">
          <ac:chgData name="Mate Barabas" userId="9cb9049f-2560-4ca0-8f96-8fa45ad1b660" providerId="ADAL" clId="{E7886ED6-9850-4999-8AB6-0A25D3F2C8B4}" dt="2024-02-13T23:02:46.694" v="1401"/>
          <ac:spMkLst>
            <pc:docMk/>
            <pc:sldMk cId="697808405" sldId="2147471955"/>
            <ac:spMk id="13" creationId="{794E75DF-A560-94A4-AE94-248B472DF8CD}"/>
          </ac:spMkLst>
        </pc:spChg>
        <pc:spChg chg="mod">
          <ac:chgData name="Mate Barabas" userId="9cb9049f-2560-4ca0-8f96-8fa45ad1b660" providerId="ADAL" clId="{E7886ED6-9850-4999-8AB6-0A25D3F2C8B4}" dt="2024-02-13T23:02:46.694" v="1401"/>
          <ac:spMkLst>
            <pc:docMk/>
            <pc:sldMk cId="697808405" sldId="2147471955"/>
            <ac:spMk id="14" creationId="{8C122949-81B4-6771-4A7C-9FFACEDD9419}"/>
          </ac:spMkLst>
        </pc:spChg>
        <pc:spChg chg="mod">
          <ac:chgData name="Mate Barabas" userId="9cb9049f-2560-4ca0-8f96-8fa45ad1b660" providerId="ADAL" clId="{E7886ED6-9850-4999-8AB6-0A25D3F2C8B4}" dt="2024-02-13T23:02:46.694" v="1401"/>
          <ac:spMkLst>
            <pc:docMk/>
            <pc:sldMk cId="697808405" sldId="2147471955"/>
            <ac:spMk id="15" creationId="{8895F6E7-23A2-9A03-FFAE-AE8586E94F88}"/>
          </ac:spMkLst>
        </pc:spChg>
        <pc:spChg chg="mod">
          <ac:chgData name="Mate Barabas" userId="9cb9049f-2560-4ca0-8f96-8fa45ad1b660" providerId="ADAL" clId="{E7886ED6-9850-4999-8AB6-0A25D3F2C8B4}" dt="2024-02-13T23:02:46.694" v="1401"/>
          <ac:spMkLst>
            <pc:docMk/>
            <pc:sldMk cId="697808405" sldId="2147471955"/>
            <ac:spMk id="16" creationId="{DB9733A1-A338-474D-977A-3C1C573E8498}"/>
          </ac:spMkLst>
        </pc:spChg>
        <pc:spChg chg="mod">
          <ac:chgData name="Mate Barabas" userId="9cb9049f-2560-4ca0-8f96-8fa45ad1b660" providerId="ADAL" clId="{E7886ED6-9850-4999-8AB6-0A25D3F2C8B4}" dt="2024-02-13T23:02:46.694" v="1401"/>
          <ac:spMkLst>
            <pc:docMk/>
            <pc:sldMk cId="697808405" sldId="2147471955"/>
            <ac:spMk id="17" creationId="{3707B168-94E8-98EB-43FB-39AFF5489A27}"/>
          </ac:spMkLst>
        </pc:spChg>
        <pc:spChg chg="mod">
          <ac:chgData name="Mate Barabas" userId="9cb9049f-2560-4ca0-8f96-8fa45ad1b660" providerId="ADAL" clId="{E7886ED6-9850-4999-8AB6-0A25D3F2C8B4}" dt="2024-02-13T23:02:46.694" v="1401"/>
          <ac:spMkLst>
            <pc:docMk/>
            <pc:sldMk cId="697808405" sldId="2147471955"/>
            <ac:spMk id="18" creationId="{70904D4C-179A-5560-96FA-430AA0BF01CE}"/>
          </ac:spMkLst>
        </pc:spChg>
        <pc:spChg chg="mod">
          <ac:chgData name="Mate Barabas" userId="9cb9049f-2560-4ca0-8f96-8fa45ad1b660" providerId="ADAL" clId="{E7886ED6-9850-4999-8AB6-0A25D3F2C8B4}" dt="2024-02-13T23:02:46.694" v="1401"/>
          <ac:spMkLst>
            <pc:docMk/>
            <pc:sldMk cId="697808405" sldId="2147471955"/>
            <ac:spMk id="19" creationId="{9827BF56-EBB8-EDB1-EC8B-D7AF6729DFAA}"/>
          </ac:spMkLst>
        </pc:spChg>
        <pc:spChg chg="mod">
          <ac:chgData name="Mate Barabas" userId="9cb9049f-2560-4ca0-8f96-8fa45ad1b660" providerId="ADAL" clId="{E7886ED6-9850-4999-8AB6-0A25D3F2C8B4}" dt="2024-02-13T23:02:46.694" v="1401"/>
          <ac:spMkLst>
            <pc:docMk/>
            <pc:sldMk cId="697808405" sldId="2147471955"/>
            <ac:spMk id="20" creationId="{92413883-5E1C-4DFA-492C-8D41179C7E5E}"/>
          </ac:spMkLst>
        </pc:spChg>
        <pc:spChg chg="mod">
          <ac:chgData name="Mate Barabas" userId="9cb9049f-2560-4ca0-8f96-8fa45ad1b660" providerId="ADAL" clId="{E7886ED6-9850-4999-8AB6-0A25D3F2C8B4}" dt="2024-02-13T23:02:46.694" v="1401"/>
          <ac:spMkLst>
            <pc:docMk/>
            <pc:sldMk cId="697808405" sldId="2147471955"/>
            <ac:spMk id="21" creationId="{B98FC11F-10A0-DC0C-1B05-DABA9F1C3A34}"/>
          </ac:spMkLst>
        </pc:spChg>
        <pc:spChg chg="mod">
          <ac:chgData name="Mate Barabas" userId="9cb9049f-2560-4ca0-8f96-8fa45ad1b660" providerId="ADAL" clId="{E7886ED6-9850-4999-8AB6-0A25D3F2C8B4}" dt="2024-02-13T23:02:46.694" v="1401"/>
          <ac:spMkLst>
            <pc:docMk/>
            <pc:sldMk cId="697808405" sldId="2147471955"/>
            <ac:spMk id="22" creationId="{F4CA0EC2-B17C-EEEE-2C07-E36F87F255E0}"/>
          </ac:spMkLst>
        </pc:spChg>
        <pc:spChg chg="mod">
          <ac:chgData name="Mate Barabas" userId="9cb9049f-2560-4ca0-8f96-8fa45ad1b660" providerId="ADAL" clId="{E7886ED6-9850-4999-8AB6-0A25D3F2C8B4}" dt="2024-02-13T23:02:46.694" v="1401"/>
          <ac:spMkLst>
            <pc:docMk/>
            <pc:sldMk cId="697808405" sldId="2147471955"/>
            <ac:spMk id="23" creationId="{206FF6AC-C884-0BDC-AE98-D511B7ED0E59}"/>
          </ac:spMkLst>
        </pc:spChg>
        <pc:spChg chg="mod">
          <ac:chgData name="Mate Barabas" userId="9cb9049f-2560-4ca0-8f96-8fa45ad1b660" providerId="ADAL" clId="{E7886ED6-9850-4999-8AB6-0A25D3F2C8B4}" dt="2024-02-13T23:02:46.694" v="1401"/>
          <ac:spMkLst>
            <pc:docMk/>
            <pc:sldMk cId="697808405" sldId="2147471955"/>
            <ac:spMk id="24" creationId="{B2B6C5E2-0D20-A130-FDFB-2E45CF2F02AB}"/>
          </ac:spMkLst>
        </pc:spChg>
        <pc:spChg chg="mod">
          <ac:chgData name="Mate Barabas" userId="9cb9049f-2560-4ca0-8f96-8fa45ad1b660" providerId="ADAL" clId="{E7886ED6-9850-4999-8AB6-0A25D3F2C8B4}" dt="2024-02-13T23:02:46.694" v="1401"/>
          <ac:spMkLst>
            <pc:docMk/>
            <pc:sldMk cId="697808405" sldId="2147471955"/>
            <ac:spMk id="25" creationId="{E1396F26-387C-AD4E-C0AD-3B1984F069C2}"/>
          </ac:spMkLst>
        </pc:spChg>
        <pc:spChg chg="mod">
          <ac:chgData name="Mate Barabas" userId="9cb9049f-2560-4ca0-8f96-8fa45ad1b660" providerId="ADAL" clId="{E7886ED6-9850-4999-8AB6-0A25D3F2C8B4}" dt="2024-02-13T23:02:46.694" v="1401"/>
          <ac:spMkLst>
            <pc:docMk/>
            <pc:sldMk cId="697808405" sldId="2147471955"/>
            <ac:spMk id="26" creationId="{8BE38C3D-168E-D281-413D-8DD1F9E5A825}"/>
          </ac:spMkLst>
        </pc:spChg>
        <pc:spChg chg="mod">
          <ac:chgData name="Mate Barabas" userId="9cb9049f-2560-4ca0-8f96-8fa45ad1b660" providerId="ADAL" clId="{E7886ED6-9850-4999-8AB6-0A25D3F2C8B4}" dt="2024-02-13T23:02:46.694" v="1401"/>
          <ac:spMkLst>
            <pc:docMk/>
            <pc:sldMk cId="697808405" sldId="2147471955"/>
            <ac:spMk id="27" creationId="{E35656FB-76C0-0F83-8D2A-3A52C9872483}"/>
          </ac:spMkLst>
        </pc:spChg>
        <pc:spChg chg="mod">
          <ac:chgData name="Mate Barabas" userId="9cb9049f-2560-4ca0-8f96-8fa45ad1b660" providerId="ADAL" clId="{E7886ED6-9850-4999-8AB6-0A25D3F2C8B4}" dt="2024-02-13T23:02:46.694" v="1401"/>
          <ac:spMkLst>
            <pc:docMk/>
            <pc:sldMk cId="697808405" sldId="2147471955"/>
            <ac:spMk id="28" creationId="{EAC63B36-7FEA-740F-9D7D-82140C1821BE}"/>
          </ac:spMkLst>
        </pc:spChg>
        <pc:spChg chg="mod">
          <ac:chgData name="Mate Barabas" userId="9cb9049f-2560-4ca0-8f96-8fa45ad1b660" providerId="ADAL" clId="{E7886ED6-9850-4999-8AB6-0A25D3F2C8B4}" dt="2024-02-13T23:02:46.694" v="1401"/>
          <ac:spMkLst>
            <pc:docMk/>
            <pc:sldMk cId="697808405" sldId="2147471955"/>
            <ac:spMk id="29" creationId="{12DC5250-11F1-9015-6158-F06437813726}"/>
          </ac:spMkLst>
        </pc:spChg>
        <pc:spChg chg="mod">
          <ac:chgData name="Mate Barabas" userId="9cb9049f-2560-4ca0-8f96-8fa45ad1b660" providerId="ADAL" clId="{E7886ED6-9850-4999-8AB6-0A25D3F2C8B4}" dt="2024-02-13T23:02:46.694" v="1401"/>
          <ac:spMkLst>
            <pc:docMk/>
            <pc:sldMk cId="697808405" sldId="2147471955"/>
            <ac:spMk id="30" creationId="{1892734C-2698-4E69-43D4-5428FC318B69}"/>
          </ac:spMkLst>
        </pc:spChg>
        <pc:spChg chg="mod">
          <ac:chgData name="Mate Barabas" userId="9cb9049f-2560-4ca0-8f96-8fa45ad1b660" providerId="ADAL" clId="{E7886ED6-9850-4999-8AB6-0A25D3F2C8B4}" dt="2024-02-13T23:02:46.694" v="1401"/>
          <ac:spMkLst>
            <pc:docMk/>
            <pc:sldMk cId="697808405" sldId="2147471955"/>
            <ac:spMk id="31" creationId="{3481CE8E-A8FB-4E88-1651-BFDF4D8F5152}"/>
          </ac:spMkLst>
        </pc:spChg>
        <pc:spChg chg="mod">
          <ac:chgData name="Mate Barabas" userId="9cb9049f-2560-4ca0-8f96-8fa45ad1b660" providerId="ADAL" clId="{E7886ED6-9850-4999-8AB6-0A25D3F2C8B4}" dt="2024-02-13T23:02:46.694" v="1401"/>
          <ac:spMkLst>
            <pc:docMk/>
            <pc:sldMk cId="697808405" sldId="2147471955"/>
            <ac:spMk id="32" creationId="{3598E7D9-9550-F3E0-9A57-0CDCEDF65A7B}"/>
          </ac:spMkLst>
        </pc:spChg>
        <pc:spChg chg="mod">
          <ac:chgData name="Mate Barabas" userId="9cb9049f-2560-4ca0-8f96-8fa45ad1b660" providerId="ADAL" clId="{E7886ED6-9850-4999-8AB6-0A25D3F2C8B4}" dt="2024-02-13T23:02:46.694" v="1401"/>
          <ac:spMkLst>
            <pc:docMk/>
            <pc:sldMk cId="697808405" sldId="2147471955"/>
            <ac:spMk id="33" creationId="{8ED18FD7-6898-C120-E836-26A198B28AAF}"/>
          </ac:spMkLst>
        </pc:spChg>
        <pc:spChg chg="mod">
          <ac:chgData name="Mate Barabas" userId="9cb9049f-2560-4ca0-8f96-8fa45ad1b660" providerId="ADAL" clId="{E7886ED6-9850-4999-8AB6-0A25D3F2C8B4}" dt="2024-02-13T23:02:46.694" v="1401"/>
          <ac:spMkLst>
            <pc:docMk/>
            <pc:sldMk cId="697808405" sldId="2147471955"/>
            <ac:spMk id="34" creationId="{E18F768D-45AF-AF79-F7AA-84D54BE36DCF}"/>
          </ac:spMkLst>
        </pc:spChg>
        <pc:spChg chg="mod">
          <ac:chgData name="Mate Barabas" userId="9cb9049f-2560-4ca0-8f96-8fa45ad1b660" providerId="ADAL" clId="{E7886ED6-9850-4999-8AB6-0A25D3F2C8B4}" dt="2024-02-13T23:02:46.694" v="1401"/>
          <ac:spMkLst>
            <pc:docMk/>
            <pc:sldMk cId="697808405" sldId="2147471955"/>
            <ac:spMk id="35" creationId="{50A69EB2-5E86-F39F-30DC-F3E8AD348D6B}"/>
          </ac:spMkLst>
        </pc:spChg>
        <pc:spChg chg="mod">
          <ac:chgData name="Mate Barabas" userId="9cb9049f-2560-4ca0-8f96-8fa45ad1b660" providerId="ADAL" clId="{E7886ED6-9850-4999-8AB6-0A25D3F2C8B4}" dt="2024-02-13T23:02:46.694" v="1401"/>
          <ac:spMkLst>
            <pc:docMk/>
            <pc:sldMk cId="697808405" sldId="2147471955"/>
            <ac:spMk id="36" creationId="{103A7C95-25AC-F5BD-5F4B-409E8710CC1B}"/>
          </ac:spMkLst>
        </pc:spChg>
        <pc:spChg chg="mod">
          <ac:chgData name="Mate Barabas" userId="9cb9049f-2560-4ca0-8f96-8fa45ad1b660" providerId="ADAL" clId="{E7886ED6-9850-4999-8AB6-0A25D3F2C8B4}" dt="2024-02-13T23:02:46.694" v="1401"/>
          <ac:spMkLst>
            <pc:docMk/>
            <pc:sldMk cId="697808405" sldId="2147471955"/>
            <ac:spMk id="37" creationId="{9DE834F5-59B8-C579-92F9-F421B3C27A57}"/>
          </ac:spMkLst>
        </pc:spChg>
        <pc:spChg chg="mod">
          <ac:chgData name="Mate Barabas" userId="9cb9049f-2560-4ca0-8f96-8fa45ad1b660" providerId="ADAL" clId="{E7886ED6-9850-4999-8AB6-0A25D3F2C8B4}" dt="2024-02-13T23:02:46.694" v="1401"/>
          <ac:spMkLst>
            <pc:docMk/>
            <pc:sldMk cId="697808405" sldId="2147471955"/>
            <ac:spMk id="38" creationId="{5B3AD6E6-9248-4895-0111-6D34936C07DA}"/>
          </ac:spMkLst>
        </pc:spChg>
        <pc:spChg chg="mod">
          <ac:chgData name="Mate Barabas" userId="9cb9049f-2560-4ca0-8f96-8fa45ad1b660" providerId="ADAL" clId="{E7886ED6-9850-4999-8AB6-0A25D3F2C8B4}" dt="2024-02-13T23:02:46.694" v="1401"/>
          <ac:spMkLst>
            <pc:docMk/>
            <pc:sldMk cId="697808405" sldId="2147471955"/>
            <ac:spMk id="39" creationId="{6E5E194A-FC5D-49D8-4AC2-D43AE5674A3D}"/>
          </ac:spMkLst>
        </pc:spChg>
        <pc:spChg chg="mod">
          <ac:chgData name="Mate Barabas" userId="9cb9049f-2560-4ca0-8f96-8fa45ad1b660" providerId="ADAL" clId="{E7886ED6-9850-4999-8AB6-0A25D3F2C8B4}" dt="2024-02-13T23:02:46.694" v="1401"/>
          <ac:spMkLst>
            <pc:docMk/>
            <pc:sldMk cId="697808405" sldId="2147471955"/>
            <ac:spMk id="40" creationId="{9C18F909-88A2-1590-3889-F0854AF0C66C}"/>
          </ac:spMkLst>
        </pc:spChg>
        <pc:spChg chg="mod">
          <ac:chgData name="Mate Barabas" userId="9cb9049f-2560-4ca0-8f96-8fa45ad1b660" providerId="ADAL" clId="{E7886ED6-9850-4999-8AB6-0A25D3F2C8B4}" dt="2024-02-13T23:02:46.694" v="1401"/>
          <ac:spMkLst>
            <pc:docMk/>
            <pc:sldMk cId="697808405" sldId="2147471955"/>
            <ac:spMk id="41" creationId="{AE4F0A30-6077-92E4-1F16-D0D154A72325}"/>
          </ac:spMkLst>
        </pc:spChg>
        <pc:spChg chg="mod">
          <ac:chgData name="Mate Barabas" userId="9cb9049f-2560-4ca0-8f96-8fa45ad1b660" providerId="ADAL" clId="{E7886ED6-9850-4999-8AB6-0A25D3F2C8B4}" dt="2024-02-13T23:02:46.694" v="1401"/>
          <ac:spMkLst>
            <pc:docMk/>
            <pc:sldMk cId="697808405" sldId="2147471955"/>
            <ac:spMk id="42" creationId="{CD764E1C-C866-0DC7-7F52-7696DD5B06CF}"/>
          </ac:spMkLst>
        </pc:spChg>
        <pc:spChg chg="mod">
          <ac:chgData name="Mate Barabas" userId="9cb9049f-2560-4ca0-8f96-8fa45ad1b660" providerId="ADAL" clId="{E7886ED6-9850-4999-8AB6-0A25D3F2C8B4}" dt="2024-02-13T23:02:46.694" v="1401"/>
          <ac:spMkLst>
            <pc:docMk/>
            <pc:sldMk cId="697808405" sldId="2147471955"/>
            <ac:spMk id="43" creationId="{0BF2A963-30BB-5022-B9AD-DA5C5D513627}"/>
          </ac:spMkLst>
        </pc:spChg>
        <pc:spChg chg="mod">
          <ac:chgData name="Mate Barabas" userId="9cb9049f-2560-4ca0-8f96-8fa45ad1b660" providerId="ADAL" clId="{E7886ED6-9850-4999-8AB6-0A25D3F2C8B4}" dt="2024-02-13T23:02:46.694" v="1401"/>
          <ac:spMkLst>
            <pc:docMk/>
            <pc:sldMk cId="697808405" sldId="2147471955"/>
            <ac:spMk id="44" creationId="{30CC8CA8-DC4D-527A-F42A-EA5311E21F95}"/>
          </ac:spMkLst>
        </pc:spChg>
        <pc:spChg chg="mod">
          <ac:chgData name="Mate Barabas" userId="9cb9049f-2560-4ca0-8f96-8fa45ad1b660" providerId="ADAL" clId="{E7886ED6-9850-4999-8AB6-0A25D3F2C8B4}" dt="2024-02-13T23:02:46.694" v="1401"/>
          <ac:spMkLst>
            <pc:docMk/>
            <pc:sldMk cId="697808405" sldId="2147471955"/>
            <ac:spMk id="50" creationId="{E876FF9E-ED08-833E-62EF-E586B1D0F4B8}"/>
          </ac:spMkLst>
        </pc:spChg>
        <pc:spChg chg="mod">
          <ac:chgData name="Mate Barabas" userId="9cb9049f-2560-4ca0-8f96-8fa45ad1b660" providerId="ADAL" clId="{E7886ED6-9850-4999-8AB6-0A25D3F2C8B4}" dt="2024-02-13T23:28:40.428" v="1530" actId="962"/>
          <ac:spMkLst>
            <pc:docMk/>
            <pc:sldMk cId="697808405" sldId="2147471955"/>
            <ac:spMk id="51" creationId="{2CA66228-C2D3-B06E-1687-E2BE750560B3}"/>
          </ac:spMkLst>
        </pc:spChg>
        <pc:spChg chg="mod">
          <ac:chgData name="Mate Barabas" userId="9cb9049f-2560-4ca0-8f96-8fa45ad1b660" providerId="ADAL" clId="{E7886ED6-9850-4999-8AB6-0A25D3F2C8B4}" dt="2024-02-13T23:02:46.694" v="1401"/>
          <ac:spMkLst>
            <pc:docMk/>
            <pc:sldMk cId="697808405" sldId="2147471955"/>
            <ac:spMk id="52" creationId="{BD749B58-268D-60B1-95E3-5A77AC29BC29}"/>
          </ac:spMkLst>
        </pc:spChg>
        <pc:spChg chg="mod">
          <ac:chgData name="Mate Barabas" userId="9cb9049f-2560-4ca0-8f96-8fa45ad1b660" providerId="ADAL" clId="{E7886ED6-9850-4999-8AB6-0A25D3F2C8B4}" dt="2024-02-13T23:02:46.694" v="1401"/>
          <ac:spMkLst>
            <pc:docMk/>
            <pc:sldMk cId="697808405" sldId="2147471955"/>
            <ac:spMk id="53" creationId="{7F7D25F7-7D90-A02D-463A-32934D5635F4}"/>
          </ac:spMkLst>
        </pc:spChg>
        <pc:spChg chg="mod">
          <ac:chgData name="Mate Barabas" userId="9cb9049f-2560-4ca0-8f96-8fa45ad1b660" providerId="ADAL" clId="{E7886ED6-9850-4999-8AB6-0A25D3F2C8B4}" dt="2024-02-13T23:02:46.694" v="1401"/>
          <ac:spMkLst>
            <pc:docMk/>
            <pc:sldMk cId="697808405" sldId="2147471955"/>
            <ac:spMk id="54" creationId="{62DB81B4-C696-A9CB-2E66-6EF8FDDC9553}"/>
          </ac:spMkLst>
        </pc:spChg>
        <pc:spChg chg="mod">
          <ac:chgData name="Mate Barabas" userId="9cb9049f-2560-4ca0-8f96-8fa45ad1b660" providerId="ADAL" clId="{E7886ED6-9850-4999-8AB6-0A25D3F2C8B4}" dt="2024-02-13T23:02:46.694" v="1401"/>
          <ac:spMkLst>
            <pc:docMk/>
            <pc:sldMk cId="697808405" sldId="2147471955"/>
            <ac:spMk id="55" creationId="{49FE65C3-96B0-52FA-6817-9A6C5964C157}"/>
          </ac:spMkLst>
        </pc:spChg>
        <pc:spChg chg="mod">
          <ac:chgData name="Mate Barabas" userId="9cb9049f-2560-4ca0-8f96-8fa45ad1b660" providerId="ADAL" clId="{E7886ED6-9850-4999-8AB6-0A25D3F2C8B4}" dt="2024-02-13T23:02:46.694" v="1401"/>
          <ac:spMkLst>
            <pc:docMk/>
            <pc:sldMk cId="697808405" sldId="2147471955"/>
            <ac:spMk id="56" creationId="{28569524-A215-826B-9709-812200028EA2}"/>
          </ac:spMkLst>
        </pc:spChg>
        <pc:spChg chg="mod">
          <ac:chgData name="Mate Barabas" userId="9cb9049f-2560-4ca0-8f96-8fa45ad1b660" providerId="ADAL" clId="{E7886ED6-9850-4999-8AB6-0A25D3F2C8B4}" dt="2024-02-13T23:02:46.694" v="1401"/>
          <ac:spMkLst>
            <pc:docMk/>
            <pc:sldMk cId="697808405" sldId="2147471955"/>
            <ac:spMk id="188" creationId="{BB8D1B85-77BA-BA40-1AFF-7765531A9FCD}"/>
          </ac:spMkLst>
        </pc:spChg>
        <pc:spChg chg="mod">
          <ac:chgData name="Mate Barabas" userId="9cb9049f-2560-4ca0-8f96-8fa45ad1b660" providerId="ADAL" clId="{E7886ED6-9850-4999-8AB6-0A25D3F2C8B4}" dt="2024-02-13T23:02:46.694" v="1401"/>
          <ac:spMkLst>
            <pc:docMk/>
            <pc:sldMk cId="697808405" sldId="2147471955"/>
            <ac:spMk id="190" creationId="{36312AEA-DEF0-B3F7-5DB0-A3D3447413D7}"/>
          </ac:spMkLst>
        </pc:spChg>
        <pc:spChg chg="mod">
          <ac:chgData name="Mate Barabas" userId="9cb9049f-2560-4ca0-8f96-8fa45ad1b660" providerId="ADAL" clId="{E7886ED6-9850-4999-8AB6-0A25D3F2C8B4}" dt="2024-02-13T23:02:46.694" v="1401"/>
          <ac:spMkLst>
            <pc:docMk/>
            <pc:sldMk cId="697808405" sldId="2147471955"/>
            <ac:spMk id="191" creationId="{2DBE9FBA-C051-CE62-A9A2-B6D2D72A0CEE}"/>
          </ac:spMkLst>
        </pc:spChg>
        <pc:spChg chg="mod">
          <ac:chgData name="Mate Barabas" userId="9cb9049f-2560-4ca0-8f96-8fa45ad1b660" providerId="ADAL" clId="{E7886ED6-9850-4999-8AB6-0A25D3F2C8B4}" dt="2024-02-13T23:02:46.694" v="1401"/>
          <ac:spMkLst>
            <pc:docMk/>
            <pc:sldMk cId="697808405" sldId="2147471955"/>
            <ac:spMk id="192" creationId="{148ACB6E-E757-EE04-A530-CB2CB6F2966B}"/>
          </ac:spMkLst>
        </pc:spChg>
        <pc:spChg chg="mod">
          <ac:chgData name="Mate Barabas" userId="9cb9049f-2560-4ca0-8f96-8fa45ad1b660" providerId="ADAL" clId="{E7886ED6-9850-4999-8AB6-0A25D3F2C8B4}" dt="2024-02-13T23:02:46.694" v="1401"/>
          <ac:spMkLst>
            <pc:docMk/>
            <pc:sldMk cId="697808405" sldId="2147471955"/>
            <ac:spMk id="193" creationId="{FC0EB441-C130-6583-A773-8313121CFDDC}"/>
          </ac:spMkLst>
        </pc:spChg>
        <pc:spChg chg="mod">
          <ac:chgData name="Mate Barabas" userId="9cb9049f-2560-4ca0-8f96-8fa45ad1b660" providerId="ADAL" clId="{E7886ED6-9850-4999-8AB6-0A25D3F2C8B4}" dt="2024-02-13T23:02:46.694" v="1401"/>
          <ac:spMkLst>
            <pc:docMk/>
            <pc:sldMk cId="697808405" sldId="2147471955"/>
            <ac:spMk id="194" creationId="{33AF9A00-51A0-D068-1712-4CF1934A4336}"/>
          </ac:spMkLst>
        </pc:spChg>
        <pc:spChg chg="add mod modVis">
          <ac:chgData name="Mate Barabas" userId="9cb9049f-2560-4ca0-8f96-8fa45ad1b660" providerId="ADAL" clId="{E7886ED6-9850-4999-8AB6-0A25D3F2C8B4}" dt="2024-02-13T23:43:11.328" v="3831" actId="14429"/>
          <ac:spMkLst>
            <pc:docMk/>
            <pc:sldMk cId="697808405" sldId="2147471955"/>
            <ac:spMk id="195" creationId="{D5B37812-DB24-5467-A00B-C496D26E5AD7}"/>
          </ac:spMkLst>
        </pc:spChg>
        <pc:grpChg chg="add mod modVis">
          <ac:chgData name="Mate Barabas" userId="9cb9049f-2560-4ca0-8f96-8fa45ad1b660" providerId="ADAL" clId="{E7886ED6-9850-4999-8AB6-0A25D3F2C8B4}" dt="2024-02-13T23:43:10.239" v="3829" actId="14429"/>
          <ac:grpSpMkLst>
            <pc:docMk/>
            <pc:sldMk cId="697808405" sldId="2147471955"/>
            <ac:grpSpMk id="4" creationId="{EA4DF095-B13F-FD14-737E-F627B77F411C}"/>
          </ac:grpSpMkLst>
        </pc:grpChg>
        <pc:grpChg chg="mod">
          <ac:chgData name="Mate Barabas" userId="9cb9049f-2560-4ca0-8f96-8fa45ad1b660" providerId="ADAL" clId="{E7886ED6-9850-4999-8AB6-0A25D3F2C8B4}" dt="2024-02-13T23:02:46.694" v="1401"/>
          <ac:grpSpMkLst>
            <pc:docMk/>
            <pc:sldMk cId="697808405" sldId="2147471955"/>
            <ac:grpSpMk id="5" creationId="{52B1BC52-DAB8-3262-27DF-311ADC8D2FAD}"/>
          </ac:grpSpMkLst>
        </pc:grpChg>
        <pc:grpChg chg="mod">
          <ac:chgData name="Mate Barabas" userId="9cb9049f-2560-4ca0-8f96-8fa45ad1b660" providerId="ADAL" clId="{E7886ED6-9850-4999-8AB6-0A25D3F2C8B4}" dt="2024-02-13T23:02:46.694" v="1401"/>
          <ac:grpSpMkLst>
            <pc:docMk/>
            <pc:sldMk cId="697808405" sldId="2147471955"/>
            <ac:grpSpMk id="7" creationId="{1540EFE2-FB4F-7EB5-F4CA-F940A65B6642}"/>
          </ac:grpSpMkLst>
        </pc:grpChg>
        <pc:grpChg chg="mod">
          <ac:chgData name="Mate Barabas" userId="9cb9049f-2560-4ca0-8f96-8fa45ad1b660" providerId="ADAL" clId="{E7886ED6-9850-4999-8AB6-0A25D3F2C8B4}" dt="2024-02-13T23:02:46.694" v="1401"/>
          <ac:grpSpMkLst>
            <pc:docMk/>
            <pc:sldMk cId="697808405" sldId="2147471955"/>
            <ac:grpSpMk id="46" creationId="{AF551E8D-B1CB-1D73-5E3B-90BDE67FFE78}"/>
          </ac:grpSpMkLst>
        </pc:grpChg>
        <pc:grpChg chg="mod">
          <ac:chgData name="Mate Barabas" userId="9cb9049f-2560-4ca0-8f96-8fa45ad1b660" providerId="ADAL" clId="{E7886ED6-9850-4999-8AB6-0A25D3F2C8B4}" dt="2024-02-13T23:02:46.694" v="1401"/>
          <ac:grpSpMkLst>
            <pc:docMk/>
            <pc:sldMk cId="697808405" sldId="2147471955"/>
            <ac:grpSpMk id="49" creationId="{4F97761D-A937-16FA-B819-B4DB3BEB3E7D}"/>
          </ac:grpSpMkLst>
        </pc:grpChg>
        <pc:grpChg chg="mod">
          <ac:chgData name="Mate Barabas" userId="9cb9049f-2560-4ca0-8f96-8fa45ad1b660" providerId="ADAL" clId="{E7886ED6-9850-4999-8AB6-0A25D3F2C8B4}" dt="2024-02-13T23:02:46.694" v="1401"/>
          <ac:grpSpMkLst>
            <pc:docMk/>
            <pc:sldMk cId="697808405" sldId="2147471955"/>
            <ac:grpSpMk id="189" creationId="{6DEE34C9-E287-45B7-9844-DCE18A7D842B}"/>
          </ac:grpSpMkLst>
        </pc:grpChg>
        <pc:picChg chg="mod">
          <ac:chgData name="Mate Barabas" userId="9cb9049f-2560-4ca0-8f96-8fa45ad1b660" providerId="ADAL" clId="{E7886ED6-9850-4999-8AB6-0A25D3F2C8B4}" dt="2024-02-13T23:02:46.694" v="1401"/>
          <ac:picMkLst>
            <pc:docMk/>
            <pc:sldMk cId="697808405" sldId="2147471955"/>
            <ac:picMk id="45" creationId="{0DCD5E9D-9867-7A96-285B-9116B07E2B84}"/>
          </ac:picMkLst>
        </pc:picChg>
        <pc:picChg chg="mod">
          <ac:chgData name="Mate Barabas" userId="9cb9049f-2560-4ca0-8f96-8fa45ad1b660" providerId="ADAL" clId="{E7886ED6-9850-4999-8AB6-0A25D3F2C8B4}" dt="2024-02-13T23:02:46.694" v="1401"/>
          <ac:picMkLst>
            <pc:docMk/>
            <pc:sldMk cId="697808405" sldId="2147471955"/>
            <ac:picMk id="47" creationId="{BB7CE479-4C3E-C247-B93A-12D8B87A8CFB}"/>
          </ac:picMkLst>
        </pc:picChg>
        <pc:picChg chg="mod">
          <ac:chgData name="Mate Barabas" userId="9cb9049f-2560-4ca0-8f96-8fa45ad1b660" providerId="ADAL" clId="{E7886ED6-9850-4999-8AB6-0A25D3F2C8B4}" dt="2024-02-13T23:02:46.694" v="1401"/>
          <ac:picMkLst>
            <pc:docMk/>
            <pc:sldMk cId="697808405" sldId="2147471955"/>
            <ac:picMk id="48" creationId="{DC3EA261-D876-D284-53E9-8F4DD73AF1CC}"/>
          </ac:picMkLst>
        </pc:picChg>
        <pc:cxnChg chg="mod">
          <ac:chgData name="Mate Barabas" userId="9cb9049f-2560-4ca0-8f96-8fa45ad1b660" providerId="ADAL" clId="{E7886ED6-9850-4999-8AB6-0A25D3F2C8B4}" dt="2024-02-13T23:02:46.694" v="1401"/>
          <ac:cxnSpMkLst>
            <pc:docMk/>
            <pc:sldMk cId="697808405" sldId="2147471955"/>
            <ac:cxnSpMk id="6" creationId="{54314917-B74D-697C-D073-A57FB8F44CE0}"/>
          </ac:cxnSpMkLst>
        </pc:cxnChg>
        <pc:cxnChg chg="mod">
          <ac:chgData name="Mate Barabas" userId="9cb9049f-2560-4ca0-8f96-8fa45ad1b660" providerId="ADAL" clId="{E7886ED6-9850-4999-8AB6-0A25D3F2C8B4}" dt="2024-02-13T23:02:46.694" v="1401"/>
          <ac:cxnSpMkLst>
            <pc:docMk/>
            <pc:sldMk cId="697808405" sldId="2147471955"/>
            <ac:cxnSpMk id="57" creationId="{BAACED3E-DD92-00F8-FBFD-47B046F7E8C4}"/>
          </ac:cxnSpMkLst>
        </pc:cxnChg>
        <pc:cxnChg chg="mod">
          <ac:chgData name="Mate Barabas" userId="9cb9049f-2560-4ca0-8f96-8fa45ad1b660" providerId="ADAL" clId="{E7886ED6-9850-4999-8AB6-0A25D3F2C8B4}" dt="2024-02-13T23:02:46.694" v="1401"/>
          <ac:cxnSpMkLst>
            <pc:docMk/>
            <pc:sldMk cId="697808405" sldId="2147471955"/>
            <ac:cxnSpMk id="58" creationId="{24542CF3-FA33-7FD2-9C68-F15F4DF04321}"/>
          </ac:cxnSpMkLst>
        </pc:cxnChg>
        <pc:cxnChg chg="mod">
          <ac:chgData name="Mate Barabas" userId="9cb9049f-2560-4ca0-8f96-8fa45ad1b660" providerId="ADAL" clId="{E7886ED6-9850-4999-8AB6-0A25D3F2C8B4}" dt="2024-02-13T23:02:46.694" v="1401"/>
          <ac:cxnSpMkLst>
            <pc:docMk/>
            <pc:sldMk cId="697808405" sldId="2147471955"/>
            <ac:cxnSpMk id="59" creationId="{C0F63E81-6E5E-D462-5A20-E5EE02432C95}"/>
          </ac:cxnSpMkLst>
        </pc:cxnChg>
        <pc:cxnChg chg="mod">
          <ac:chgData name="Mate Barabas" userId="9cb9049f-2560-4ca0-8f96-8fa45ad1b660" providerId="ADAL" clId="{E7886ED6-9850-4999-8AB6-0A25D3F2C8B4}" dt="2024-02-13T23:02:46.694" v="1401"/>
          <ac:cxnSpMkLst>
            <pc:docMk/>
            <pc:sldMk cId="697808405" sldId="2147471955"/>
            <ac:cxnSpMk id="60" creationId="{6DE9777D-D2C7-8B5E-515C-27E66F59D09A}"/>
          </ac:cxnSpMkLst>
        </pc:cxnChg>
        <pc:cxnChg chg="mod">
          <ac:chgData name="Mate Barabas" userId="9cb9049f-2560-4ca0-8f96-8fa45ad1b660" providerId="ADAL" clId="{E7886ED6-9850-4999-8AB6-0A25D3F2C8B4}" dt="2024-02-13T23:02:46.694" v="1401"/>
          <ac:cxnSpMkLst>
            <pc:docMk/>
            <pc:sldMk cId="697808405" sldId="2147471955"/>
            <ac:cxnSpMk id="61" creationId="{3AE89410-FE09-E51A-C353-2BA88069227A}"/>
          </ac:cxnSpMkLst>
        </pc:cxnChg>
        <pc:cxnChg chg="mod">
          <ac:chgData name="Mate Barabas" userId="9cb9049f-2560-4ca0-8f96-8fa45ad1b660" providerId="ADAL" clId="{E7886ED6-9850-4999-8AB6-0A25D3F2C8B4}" dt="2024-02-13T23:02:46.694" v="1401"/>
          <ac:cxnSpMkLst>
            <pc:docMk/>
            <pc:sldMk cId="697808405" sldId="2147471955"/>
            <ac:cxnSpMk id="62" creationId="{D603E08C-593B-30E7-053B-FCE431659E4F}"/>
          </ac:cxnSpMkLst>
        </pc:cxnChg>
        <pc:cxnChg chg="mod">
          <ac:chgData name="Mate Barabas" userId="9cb9049f-2560-4ca0-8f96-8fa45ad1b660" providerId="ADAL" clId="{E7886ED6-9850-4999-8AB6-0A25D3F2C8B4}" dt="2024-02-13T23:02:46.694" v="1401"/>
          <ac:cxnSpMkLst>
            <pc:docMk/>
            <pc:sldMk cId="697808405" sldId="2147471955"/>
            <ac:cxnSpMk id="63" creationId="{3323B6C2-3196-8AF4-72D7-ADE49CD22EBA}"/>
          </ac:cxnSpMkLst>
        </pc:cxnChg>
        <pc:cxnChg chg="mod">
          <ac:chgData name="Mate Barabas" userId="9cb9049f-2560-4ca0-8f96-8fa45ad1b660" providerId="ADAL" clId="{E7886ED6-9850-4999-8AB6-0A25D3F2C8B4}" dt="2024-02-13T23:02:46.694" v="1401"/>
          <ac:cxnSpMkLst>
            <pc:docMk/>
            <pc:sldMk cId="697808405" sldId="2147471955"/>
            <ac:cxnSpMk id="64" creationId="{3AFAC2C6-3864-9DE2-9F22-5A35FE62E1ED}"/>
          </ac:cxnSpMkLst>
        </pc:cxnChg>
        <pc:cxnChg chg="mod">
          <ac:chgData name="Mate Barabas" userId="9cb9049f-2560-4ca0-8f96-8fa45ad1b660" providerId="ADAL" clId="{E7886ED6-9850-4999-8AB6-0A25D3F2C8B4}" dt="2024-02-13T23:02:46.694" v="1401"/>
          <ac:cxnSpMkLst>
            <pc:docMk/>
            <pc:sldMk cId="697808405" sldId="2147471955"/>
            <ac:cxnSpMk id="65" creationId="{93BC5A33-5D72-D1E6-76BD-2ACCC647DC8B}"/>
          </ac:cxnSpMkLst>
        </pc:cxnChg>
        <pc:cxnChg chg="mod">
          <ac:chgData name="Mate Barabas" userId="9cb9049f-2560-4ca0-8f96-8fa45ad1b660" providerId="ADAL" clId="{E7886ED6-9850-4999-8AB6-0A25D3F2C8B4}" dt="2024-02-13T23:02:46.694" v="1401"/>
          <ac:cxnSpMkLst>
            <pc:docMk/>
            <pc:sldMk cId="697808405" sldId="2147471955"/>
            <ac:cxnSpMk id="66" creationId="{AFAD9F43-98A9-58C2-AAA9-D6CE97CA5E00}"/>
          </ac:cxnSpMkLst>
        </pc:cxnChg>
        <pc:cxnChg chg="mod">
          <ac:chgData name="Mate Barabas" userId="9cb9049f-2560-4ca0-8f96-8fa45ad1b660" providerId="ADAL" clId="{E7886ED6-9850-4999-8AB6-0A25D3F2C8B4}" dt="2024-02-13T23:02:46.694" v="1401"/>
          <ac:cxnSpMkLst>
            <pc:docMk/>
            <pc:sldMk cId="697808405" sldId="2147471955"/>
            <ac:cxnSpMk id="67" creationId="{4B236A5D-AF63-90D1-C35F-85F3328853F4}"/>
          </ac:cxnSpMkLst>
        </pc:cxnChg>
        <pc:cxnChg chg="mod">
          <ac:chgData name="Mate Barabas" userId="9cb9049f-2560-4ca0-8f96-8fa45ad1b660" providerId="ADAL" clId="{E7886ED6-9850-4999-8AB6-0A25D3F2C8B4}" dt="2024-02-13T23:02:46.694" v="1401"/>
          <ac:cxnSpMkLst>
            <pc:docMk/>
            <pc:sldMk cId="697808405" sldId="2147471955"/>
            <ac:cxnSpMk id="68" creationId="{A67B6D3F-C029-1C0F-4A5D-3EDF06E5F535}"/>
          </ac:cxnSpMkLst>
        </pc:cxnChg>
        <pc:cxnChg chg="mod">
          <ac:chgData name="Mate Barabas" userId="9cb9049f-2560-4ca0-8f96-8fa45ad1b660" providerId="ADAL" clId="{E7886ED6-9850-4999-8AB6-0A25D3F2C8B4}" dt="2024-02-13T23:02:46.694" v="1401"/>
          <ac:cxnSpMkLst>
            <pc:docMk/>
            <pc:sldMk cId="697808405" sldId="2147471955"/>
            <ac:cxnSpMk id="69" creationId="{F3C483F8-C883-ABA8-6F56-E38F5C9ABEFC}"/>
          </ac:cxnSpMkLst>
        </pc:cxnChg>
        <pc:cxnChg chg="mod">
          <ac:chgData name="Mate Barabas" userId="9cb9049f-2560-4ca0-8f96-8fa45ad1b660" providerId="ADAL" clId="{E7886ED6-9850-4999-8AB6-0A25D3F2C8B4}" dt="2024-02-13T23:02:46.694" v="1401"/>
          <ac:cxnSpMkLst>
            <pc:docMk/>
            <pc:sldMk cId="697808405" sldId="2147471955"/>
            <ac:cxnSpMk id="70" creationId="{58289734-AA63-B663-D868-8D7736AB3DA8}"/>
          </ac:cxnSpMkLst>
        </pc:cxnChg>
        <pc:cxnChg chg="mod">
          <ac:chgData name="Mate Barabas" userId="9cb9049f-2560-4ca0-8f96-8fa45ad1b660" providerId="ADAL" clId="{E7886ED6-9850-4999-8AB6-0A25D3F2C8B4}" dt="2024-02-13T23:02:46.694" v="1401"/>
          <ac:cxnSpMkLst>
            <pc:docMk/>
            <pc:sldMk cId="697808405" sldId="2147471955"/>
            <ac:cxnSpMk id="71" creationId="{6253C19C-A293-4B56-6E4E-8EFB60FB2D5C}"/>
          </ac:cxnSpMkLst>
        </pc:cxnChg>
        <pc:cxnChg chg="mod">
          <ac:chgData name="Mate Barabas" userId="9cb9049f-2560-4ca0-8f96-8fa45ad1b660" providerId="ADAL" clId="{E7886ED6-9850-4999-8AB6-0A25D3F2C8B4}" dt="2024-02-13T23:02:46.694" v="1401"/>
          <ac:cxnSpMkLst>
            <pc:docMk/>
            <pc:sldMk cId="697808405" sldId="2147471955"/>
            <ac:cxnSpMk id="72" creationId="{D80437B7-80A9-8345-5AA6-F0E1E2E4DA20}"/>
          </ac:cxnSpMkLst>
        </pc:cxnChg>
        <pc:cxnChg chg="mod">
          <ac:chgData name="Mate Barabas" userId="9cb9049f-2560-4ca0-8f96-8fa45ad1b660" providerId="ADAL" clId="{E7886ED6-9850-4999-8AB6-0A25D3F2C8B4}" dt="2024-02-13T23:02:46.694" v="1401"/>
          <ac:cxnSpMkLst>
            <pc:docMk/>
            <pc:sldMk cId="697808405" sldId="2147471955"/>
            <ac:cxnSpMk id="73" creationId="{AC9B758B-67FD-6DFD-27D7-BD731EAC8D74}"/>
          </ac:cxnSpMkLst>
        </pc:cxnChg>
        <pc:cxnChg chg="mod">
          <ac:chgData name="Mate Barabas" userId="9cb9049f-2560-4ca0-8f96-8fa45ad1b660" providerId="ADAL" clId="{E7886ED6-9850-4999-8AB6-0A25D3F2C8B4}" dt="2024-02-13T23:02:46.694" v="1401"/>
          <ac:cxnSpMkLst>
            <pc:docMk/>
            <pc:sldMk cId="697808405" sldId="2147471955"/>
            <ac:cxnSpMk id="74" creationId="{53518838-FD06-4BD2-29CA-763AE98FD394}"/>
          </ac:cxnSpMkLst>
        </pc:cxnChg>
        <pc:cxnChg chg="mod">
          <ac:chgData name="Mate Barabas" userId="9cb9049f-2560-4ca0-8f96-8fa45ad1b660" providerId="ADAL" clId="{E7886ED6-9850-4999-8AB6-0A25D3F2C8B4}" dt="2024-02-13T23:02:46.694" v="1401"/>
          <ac:cxnSpMkLst>
            <pc:docMk/>
            <pc:sldMk cId="697808405" sldId="2147471955"/>
            <ac:cxnSpMk id="75" creationId="{4D97BA2D-088E-8E54-40E2-F20847735F0B}"/>
          </ac:cxnSpMkLst>
        </pc:cxnChg>
        <pc:cxnChg chg="mod">
          <ac:chgData name="Mate Barabas" userId="9cb9049f-2560-4ca0-8f96-8fa45ad1b660" providerId="ADAL" clId="{E7886ED6-9850-4999-8AB6-0A25D3F2C8B4}" dt="2024-02-13T23:02:46.694" v="1401"/>
          <ac:cxnSpMkLst>
            <pc:docMk/>
            <pc:sldMk cId="697808405" sldId="2147471955"/>
            <ac:cxnSpMk id="76" creationId="{DC52D698-6BD5-E115-0D80-84062E9B0EB6}"/>
          </ac:cxnSpMkLst>
        </pc:cxnChg>
        <pc:cxnChg chg="mod">
          <ac:chgData name="Mate Barabas" userId="9cb9049f-2560-4ca0-8f96-8fa45ad1b660" providerId="ADAL" clId="{E7886ED6-9850-4999-8AB6-0A25D3F2C8B4}" dt="2024-02-13T23:02:46.694" v="1401"/>
          <ac:cxnSpMkLst>
            <pc:docMk/>
            <pc:sldMk cId="697808405" sldId="2147471955"/>
            <ac:cxnSpMk id="77" creationId="{DE049A0A-2A21-E8C1-411F-8E4C937882D4}"/>
          </ac:cxnSpMkLst>
        </pc:cxnChg>
        <pc:cxnChg chg="mod">
          <ac:chgData name="Mate Barabas" userId="9cb9049f-2560-4ca0-8f96-8fa45ad1b660" providerId="ADAL" clId="{E7886ED6-9850-4999-8AB6-0A25D3F2C8B4}" dt="2024-02-13T23:02:46.694" v="1401"/>
          <ac:cxnSpMkLst>
            <pc:docMk/>
            <pc:sldMk cId="697808405" sldId="2147471955"/>
            <ac:cxnSpMk id="78" creationId="{AF5A2861-4296-91D6-1DEA-4AE517584F1E}"/>
          </ac:cxnSpMkLst>
        </pc:cxnChg>
        <pc:cxnChg chg="mod">
          <ac:chgData name="Mate Barabas" userId="9cb9049f-2560-4ca0-8f96-8fa45ad1b660" providerId="ADAL" clId="{E7886ED6-9850-4999-8AB6-0A25D3F2C8B4}" dt="2024-02-13T23:02:46.694" v="1401"/>
          <ac:cxnSpMkLst>
            <pc:docMk/>
            <pc:sldMk cId="697808405" sldId="2147471955"/>
            <ac:cxnSpMk id="79" creationId="{E1969F9B-521F-4D96-504B-06CA486DD552}"/>
          </ac:cxnSpMkLst>
        </pc:cxnChg>
        <pc:cxnChg chg="mod">
          <ac:chgData name="Mate Barabas" userId="9cb9049f-2560-4ca0-8f96-8fa45ad1b660" providerId="ADAL" clId="{E7886ED6-9850-4999-8AB6-0A25D3F2C8B4}" dt="2024-02-13T23:02:46.694" v="1401"/>
          <ac:cxnSpMkLst>
            <pc:docMk/>
            <pc:sldMk cId="697808405" sldId="2147471955"/>
            <ac:cxnSpMk id="80" creationId="{02036DD0-89AC-5C07-E9C5-DC8EB0C9A2B5}"/>
          </ac:cxnSpMkLst>
        </pc:cxnChg>
        <pc:cxnChg chg="mod">
          <ac:chgData name="Mate Barabas" userId="9cb9049f-2560-4ca0-8f96-8fa45ad1b660" providerId="ADAL" clId="{E7886ED6-9850-4999-8AB6-0A25D3F2C8B4}" dt="2024-02-13T23:02:46.694" v="1401"/>
          <ac:cxnSpMkLst>
            <pc:docMk/>
            <pc:sldMk cId="697808405" sldId="2147471955"/>
            <ac:cxnSpMk id="81" creationId="{69C58E1D-A439-76AB-AB56-E1D2CA22039C}"/>
          </ac:cxnSpMkLst>
        </pc:cxnChg>
        <pc:cxnChg chg="mod">
          <ac:chgData name="Mate Barabas" userId="9cb9049f-2560-4ca0-8f96-8fa45ad1b660" providerId="ADAL" clId="{E7886ED6-9850-4999-8AB6-0A25D3F2C8B4}" dt="2024-02-13T23:02:46.694" v="1401"/>
          <ac:cxnSpMkLst>
            <pc:docMk/>
            <pc:sldMk cId="697808405" sldId="2147471955"/>
            <ac:cxnSpMk id="82" creationId="{570004E3-353B-AC7E-B636-352F6859B119}"/>
          </ac:cxnSpMkLst>
        </pc:cxnChg>
        <pc:cxnChg chg="mod">
          <ac:chgData name="Mate Barabas" userId="9cb9049f-2560-4ca0-8f96-8fa45ad1b660" providerId="ADAL" clId="{E7886ED6-9850-4999-8AB6-0A25D3F2C8B4}" dt="2024-02-13T23:02:46.694" v="1401"/>
          <ac:cxnSpMkLst>
            <pc:docMk/>
            <pc:sldMk cId="697808405" sldId="2147471955"/>
            <ac:cxnSpMk id="83" creationId="{9C774D10-DA20-61F2-9E36-CCF0F0C09156}"/>
          </ac:cxnSpMkLst>
        </pc:cxnChg>
        <pc:cxnChg chg="mod">
          <ac:chgData name="Mate Barabas" userId="9cb9049f-2560-4ca0-8f96-8fa45ad1b660" providerId="ADAL" clId="{E7886ED6-9850-4999-8AB6-0A25D3F2C8B4}" dt="2024-02-13T23:02:46.694" v="1401"/>
          <ac:cxnSpMkLst>
            <pc:docMk/>
            <pc:sldMk cId="697808405" sldId="2147471955"/>
            <ac:cxnSpMk id="84" creationId="{20A5E8F2-E201-FC41-AD64-033FC4EF1EFF}"/>
          </ac:cxnSpMkLst>
        </pc:cxnChg>
        <pc:cxnChg chg="mod">
          <ac:chgData name="Mate Barabas" userId="9cb9049f-2560-4ca0-8f96-8fa45ad1b660" providerId="ADAL" clId="{E7886ED6-9850-4999-8AB6-0A25D3F2C8B4}" dt="2024-02-13T23:02:46.694" v="1401"/>
          <ac:cxnSpMkLst>
            <pc:docMk/>
            <pc:sldMk cId="697808405" sldId="2147471955"/>
            <ac:cxnSpMk id="85" creationId="{56079DEB-3E6C-2869-5D05-F613ACC98AA3}"/>
          </ac:cxnSpMkLst>
        </pc:cxnChg>
        <pc:cxnChg chg="mod">
          <ac:chgData name="Mate Barabas" userId="9cb9049f-2560-4ca0-8f96-8fa45ad1b660" providerId="ADAL" clId="{E7886ED6-9850-4999-8AB6-0A25D3F2C8B4}" dt="2024-02-13T23:02:46.694" v="1401"/>
          <ac:cxnSpMkLst>
            <pc:docMk/>
            <pc:sldMk cId="697808405" sldId="2147471955"/>
            <ac:cxnSpMk id="86" creationId="{0C681D09-40B6-7A77-22F8-FE1ACC567E51}"/>
          </ac:cxnSpMkLst>
        </pc:cxnChg>
        <pc:cxnChg chg="mod">
          <ac:chgData name="Mate Barabas" userId="9cb9049f-2560-4ca0-8f96-8fa45ad1b660" providerId="ADAL" clId="{E7886ED6-9850-4999-8AB6-0A25D3F2C8B4}" dt="2024-02-13T23:02:46.694" v="1401"/>
          <ac:cxnSpMkLst>
            <pc:docMk/>
            <pc:sldMk cId="697808405" sldId="2147471955"/>
            <ac:cxnSpMk id="87" creationId="{DF0D924D-71CD-52A9-C9C9-340BE76B4C67}"/>
          </ac:cxnSpMkLst>
        </pc:cxnChg>
        <pc:cxnChg chg="mod">
          <ac:chgData name="Mate Barabas" userId="9cb9049f-2560-4ca0-8f96-8fa45ad1b660" providerId="ADAL" clId="{E7886ED6-9850-4999-8AB6-0A25D3F2C8B4}" dt="2024-02-13T23:02:46.694" v="1401"/>
          <ac:cxnSpMkLst>
            <pc:docMk/>
            <pc:sldMk cId="697808405" sldId="2147471955"/>
            <ac:cxnSpMk id="88" creationId="{933521E4-B4F3-C702-8C52-5E987851D6F7}"/>
          </ac:cxnSpMkLst>
        </pc:cxnChg>
        <pc:cxnChg chg="mod">
          <ac:chgData name="Mate Barabas" userId="9cb9049f-2560-4ca0-8f96-8fa45ad1b660" providerId="ADAL" clId="{E7886ED6-9850-4999-8AB6-0A25D3F2C8B4}" dt="2024-02-13T23:02:46.694" v="1401"/>
          <ac:cxnSpMkLst>
            <pc:docMk/>
            <pc:sldMk cId="697808405" sldId="2147471955"/>
            <ac:cxnSpMk id="89" creationId="{68D812D1-0B30-A003-9F02-A85112B7C3B3}"/>
          </ac:cxnSpMkLst>
        </pc:cxnChg>
        <pc:cxnChg chg="mod">
          <ac:chgData name="Mate Barabas" userId="9cb9049f-2560-4ca0-8f96-8fa45ad1b660" providerId="ADAL" clId="{E7886ED6-9850-4999-8AB6-0A25D3F2C8B4}" dt="2024-02-13T23:02:46.694" v="1401"/>
          <ac:cxnSpMkLst>
            <pc:docMk/>
            <pc:sldMk cId="697808405" sldId="2147471955"/>
            <ac:cxnSpMk id="90" creationId="{E79EE988-4D38-FD30-1DC4-161C50425027}"/>
          </ac:cxnSpMkLst>
        </pc:cxnChg>
        <pc:cxnChg chg="mod">
          <ac:chgData name="Mate Barabas" userId="9cb9049f-2560-4ca0-8f96-8fa45ad1b660" providerId="ADAL" clId="{E7886ED6-9850-4999-8AB6-0A25D3F2C8B4}" dt="2024-02-13T23:02:46.694" v="1401"/>
          <ac:cxnSpMkLst>
            <pc:docMk/>
            <pc:sldMk cId="697808405" sldId="2147471955"/>
            <ac:cxnSpMk id="91" creationId="{BD153A4A-BF7A-ED74-FC9D-EF45CC52C2BB}"/>
          </ac:cxnSpMkLst>
        </pc:cxnChg>
        <pc:cxnChg chg="mod">
          <ac:chgData name="Mate Barabas" userId="9cb9049f-2560-4ca0-8f96-8fa45ad1b660" providerId="ADAL" clId="{E7886ED6-9850-4999-8AB6-0A25D3F2C8B4}" dt="2024-02-13T23:02:46.694" v="1401"/>
          <ac:cxnSpMkLst>
            <pc:docMk/>
            <pc:sldMk cId="697808405" sldId="2147471955"/>
            <ac:cxnSpMk id="92" creationId="{4390CDEF-6F51-0DDB-1A4E-3F8ED7583C03}"/>
          </ac:cxnSpMkLst>
        </pc:cxnChg>
        <pc:cxnChg chg="mod">
          <ac:chgData name="Mate Barabas" userId="9cb9049f-2560-4ca0-8f96-8fa45ad1b660" providerId="ADAL" clId="{E7886ED6-9850-4999-8AB6-0A25D3F2C8B4}" dt="2024-02-13T23:02:46.694" v="1401"/>
          <ac:cxnSpMkLst>
            <pc:docMk/>
            <pc:sldMk cId="697808405" sldId="2147471955"/>
            <ac:cxnSpMk id="93" creationId="{2372040B-1E6E-B510-E6E4-4B9DD66099AD}"/>
          </ac:cxnSpMkLst>
        </pc:cxnChg>
        <pc:cxnChg chg="mod">
          <ac:chgData name="Mate Barabas" userId="9cb9049f-2560-4ca0-8f96-8fa45ad1b660" providerId="ADAL" clId="{E7886ED6-9850-4999-8AB6-0A25D3F2C8B4}" dt="2024-02-13T23:02:46.694" v="1401"/>
          <ac:cxnSpMkLst>
            <pc:docMk/>
            <pc:sldMk cId="697808405" sldId="2147471955"/>
            <ac:cxnSpMk id="94" creationId="{AB626B4B-7E2C-819D-29B9-5F7C3F403458}"/>
          </ac:cxnSpMkLst>
        </pc:cxnChg>
        <pc:cxnChg chg="mod">
          <ac:chgData name="Mate Barabas" userId="9cb9049f-2560-4ca0-8f96-8fa45ad1b660" providerId="ADAL" clId="{E7886ED6-9850-4999-8AB6-0A25D3F2C8B4}" dt="2024-02-13T23:02:46.694" v="1401"/>
          <ac:cxnSpMkLst>
            <pc:docMk/>
            <pc:sldMk cId="697808405" sldId="2147471955"/>
            <ac:cxnSpMk id="95" creationId="{68B58F77-2974-509C-8CB7-F93BBB293622}"/>
          </ac:cxnSpMkLst>
        </pc:cxnChg>
        <pc:cxnChg chg="mod">
          <ac:chgData name="Mate Barabas" userId="9cb9049f-2560-4ca0-8f96-8fa45ad1b660" providerId="ADAL" clId="{E7886ED6-9850-4999-8AB6-0A25D3F2C8B4}" dt="2024-02-13T23:02:46.694" v="1401"/>
          <ac:cxnSpMkLst>
            <pc:docMk/>
            <pc:sldMk cId="697808405" sldId="2147471955"/>
            <ac:cxnSpMk id="96" creationId="{9F7E07E6-C955-D229-3DED-252C01B901BD}"/>
          </ac:cxnSpMkLst>
        </pc:cxnChg>
        <pc:cxnChg chg="mod">
          <ac:chgData name="Mate Barabas" userId="9cb9049f-2560-4ca0-8f96-8fa45ad1b660" providerId="ADAL" clId="{E7886ED6-9850-4999-8AB6-0A25D3F2C8B4}" dt="2024-02-13T23:02:46.694" v="1401"/>
          <ac:cxnSpMkLst>
            <pc:docMk/>
            <pc:sldMk cId="697808405" sldId="2147471955"/>
            <ac:cxnSpMk id="97" creationId="{F5A4786D-DB55-D42B-935C-050E5047AD5E}"/>
          </ac:cxnSpMkLst>
        </pc:cxnChg>
        <pc:cxnChg chg="mod">
          <ac:chgData name="Mate Barabas" userId="9cb9049f-2560-4ca0-8f96-8fa45ad1b660" providerId="ADAL" clId="{E7886ED6-9850-4999-8AB6-0A25D3F2C8B4}" dt="2024-02-13T23:02:46.694" v="1401"/>
          <ac:cxnSpMkLst>
            <pc:docMk/>
            <pc:sldMk cId="697808405" sldId="2147471955"/>
            <ac:cxnSpMk id="98" creationId="{CB7F21F8-62D6-11EF-35DA-3B54D8B86A73}"/>
          </ac:cxnSpMkLst>
        </pc:cxnChg>
        <pc:cxnChg chg="mod">
          <ac:chgData name="Mate Barabas" userId="9cb9049f-2560-4ca0-8f96-8fa45ad1b660" providerId="ADAL" clId="{E7886ED6-9850-4999-8AB6-0A25D3F2C8B4}" dt="2024-02-13T23:02:46.694" v="1401"/>
          <ac:cxnSpMkLst>
            <pc:docMk/>
            <pc:sldMk cId="697808405" sldId="2147471955"/>
            <ac:cxnSpMk id="99" creationId="{F4BDCF83-7540-1D9C-139F-37B2DC6B0394}"/>
          </ac:cxnSpMkLst>
        </pc:cxnChg>
        <pc:cxnChg chg="mod">
          <ac:chgData name="Mate Barabas" userId="9cb9049f-2560-4ca0-8f96-8fa45ad1b660" providerId="ADAL" clId="{E7886ED6-9850-4999-8AB6-0A25D3F2C8B4}" dt="2024-02-13T23:02:46.694" v="1401"/>
          <ac:cxnSpMkLst>
            <pc:docMk/>
            <pc:sldMk cId="697808405" sldId="2147471955"/>
            <ac:cxnSpMk id="100" creationId="{CDFE8E45-2F3F-1BF4-D7CF-4D0FD80EC0BB}"/>
          </ac:cxnSpMkLst>
        </pc:cxnChg>
        <pc:cxnChg chg="mod">
          <ac:chgData name="Mate Barabas" userId="9cb9049f-2560-4ca0-8f96-8fa45ad1b660" providerId="ADAL" clId="{E7886ED6-9850-4999-8AB6-0A25D3F2C8B4}" dt="2024-02-13T23:02:46.694" v="1401"/>
          <ac:cxnSpMkLst>
            <pc:docMk/>
            <pc:sldMk cId="697808405" sldId="2147471955"/>
            <ac:cxnSpMk id="101" creationId="{4EF94E52-F014-2F1E-A25F-3D04F9AC8441}"/>
          </ac:cxnSpMkLst>
        </pc:cxnChg>
        <pc:cxnChg chg="mod">
          <ac:chgData name="Mate Barabas" userId="9cb9049f-2560-4ca0-8f96-8fa45ad1b660" providerId="ADAL" clId="{E7886ED6-9850-4999-8AB6-0A25D3F2C8B4}" dt="2024-02-13T23:02:46.694" v="1401"/>
          <ac:cxnSpMkLst>
            <pc:docMk/>
            <pc:sldMk cId="697808405" sldId="2147471955"/>
            <ac:cxnSpMk id="102" creationId="{BAE48CE3-554F-379B-45DC-4003D06019AE}"/>
          </ac:cxnSpMkLst>
        </pc:cxnChg>
        <pc:cxnChg chg="mod">
          <ac:chgData name="Mate Barabas" userId="9cb9049f-2560-4ca0-8f96-8fa45ad1b660" providerId="ADAL" clId="{E7886ED6-9850-4999-8AB6-0A25D3F2C8B4}" dt="2024-02-13T23:02:46.694" v="1401"/>
          <ac:cxnSpMkLst>
            <pc:docMk/>
            <pc:sldMk cId="697808405" sldId="2147471955"/>
            <ac:cxnSpMk id="103" creationId="{9062E6BE-8B1B-BF99-73D1-3B482ABBBE16}"/>
          </ac:cxnSpMkLst>
        </pc:cxnChg>
        <pc:cxnChg chg="mod">
          <ac:chgData name="Mate Barabas" userId="9cb9049f-2560-4ca0-8f96-8fa45ad1b660" providerId="ADAL" clId="{E7886ED6-9850-4999-8AB6-0A25D3F2C8B4}" dt="2024-02-13T23:02:46.694" v="1401"/>
          <ac:cxnSpMkLst>
            <pc:docMk/>
            <pc:sldMk cId="697808405" sldId="2147471955"/>
            <ac:cxnSpMk id="104" creationId="{9145C4C2-EF86-911B-479D-F987F2FD09DE}"/>
          </ac:cxnSpMkLst>
        </pc:cxnChg>
        <pc:cxnChg chg="mod">
          <ac:chgData name="Mate Barabas" userId="9cb9049f-2560-4ca0-8f96-8fa45ad1b660" providerId="ADAL" clId="{E7886ED6-9850-4999-8AB6-0A25D3F2C8B4}" dt="2024-02-13T23:02:46.694" v="1401"/>
          <ac:cxnSpMkLst>
            <pc:docMk/>
            <pc:sldMk cId="697808405" sldId="2147471955"/>
            <ac:cxnSpMk id="105" creationId="{C0FCE70C-F861-F3D9-D67D-715D9CADF4B5}"/>
          </ac:cxnSpMkLst>
        </pc:cxnChg>
        <pc:cxnChg chg="mod">
          <ac:chgData name="Mate Barabas" userId="9cb9049f-2560-4ca0-8f96-8fa45ad1b660" providerId="ADAL" clId="{E7886ED6-9850-4999-8AB6-0A25D3F2C8B4}" dt="2024-02-13T23:02:46.694" v="1401"/>
          <ac:cxnSpMkLst>
            <pc:docMk/>
            <pc:sldMk cId="697808405" sldId="2147471955"/>
            <ac:cxnSpMk id="106" creationId="{8FE7183C-E508-21A6-7CE1-7575C04E6DED}"/>
          </ac:cxnSpMkLst>
        </pc:cxnChg>
        <pc:cxnChg chg="mod">
          <ac:chgData name="Mate Barabas" userId="9cb9049f-2560-4ca0-8f96-8fa45ad1b660" providerId="ADAL" clId="{E7886ED6-9850-4999-8AB6-0A25D3F2C8B4}" dt="2024-02-13T23:02:46.694" v="1401"/>
          <ac:cxnSpMkLst>
            <pc:docMk/>
            <pc:sldMk cId="697808405" sldId="2147471955"/>
            <ac:cxnSpMk id="107" creationId="{E881B627-F9DF-23E5-3D06-8463AABF8EC5}"/>
          </ac:cxnSpMkLst>
        </pc:cxnChg>
        <pc:cxnChg chg="mod">
          <ac:chgData name="Mate Barabas" userId="9cb9049f-2560-4ca0-8f96-8fa45ad1b660" providerId="ADAL" clId="{E7886ED6-9850-4999-8AB6-0A25D3F2C8B4}" dt="2024-02-13T23:02:46.694" v="1401"/>
          <ac:cxnSpMkLst>
            <pc:docMk/>
            <pc:sldMk cId="697808405" sldId="2147471955"/>
            <ac:cxnSpMk id="108" creationId="{AE54094D-FB8F-6753-5B56-E2D45CDCD735}"/>
          </ac:cxnSpMkLst>
        </pc:cxnChg>
        <pc:cxnChg chg="mod">
          <ac:chgData name="Mate Barabas" userId="9cb9049f-2560-4ca0-8f96-8fa45ad1b660" providerId="ADAL" clId="{E7886ED6-9850-4999-8AB6-0A25D3F2C8B4}" dt="2024-02-13T23:02:46.694" v="1401"/>
          <ac:cxnSpMkLst>
            <pc:docMk/>
            <pc:sldMk cId="697808405" sldId="2147471955"/>
            <ac:cxnSpMk id="109" creationId="{7463F461-0503-66F9-6F2A-D3CC3E291BC9}"/>
          </ac:cxnSpMkLst>
        </pc:cxnChg>
        <pc:cxnChg chg="mod">
          <ac:chgData name="Mate Barabas" userId="9cb9049f-2560-4ca0-8f96-8fa45ad1b660" providerId="ADAL" clId="{E7886ED6-9850-4999-8AB6-0A25D3F2C8B4}" dt="2024-02-13T23:02:46.694" v="1401"/>
          <ac:cxnSpMkLst>
            <pc:docMk/>
            <pc:sldMk cId="697808405" sldId="2147471955"/>
            <ac:cxnSpMk id="110" creationId="{70914B62-7E5A-2540-C2BA-0BCD8FEE9F06}"/>
          </ac:cxnSpMkLst>
        </pc:cxnChg>
        <pc:cxnChg chg="mod">
          <ac:chgData name="Mate Barabas" userId="9cb9049f-2560-4ca0-8f96-8fa45ad1b660" providerId="ADAL" clId="{E7886ED6-9850-4999-8AB6-0A25D3F2C8B4}" dt="2024-02-13T23:02:46.694" v="1401"/>
          <ac:cxnSpMkLst>
            <pc:docMk/>
            <pc:sldMk cId="697808405" sldId="2147471955"/>
            <ac:cxnSpMk id="111" creationId="{4898DCA6-4A61-6DB7-5EFB-317AD6759686}"/>
          </ac:cxnSpMkLst>
        </pc:cxnChg>
        <pc:cxnChg chg="mod">
          <ac:chgData name="Mate Barabas" userId="9cb9049f-2560-4ca0-8f96-8fa45ad1b660" providerId="ADAL" clId="{E7886ED6-9850-4999-8AB6-0A25D3F2C8B4}" dt="2024-02-13T23:02:46.694" v="1401"/>
          <ac:cxnSpMkLst>
            <pc:docMk/>
            <pc:sldMk cId="697808405" sldId="2147471955"/>
            <ac:cxnSpMk id="112" creationId="{858DB56C-DAE9-506B-0A42-F9BC632FDCE4}"/>
          </ac:cxnSpMkLst>
        </pc:cxnChg>
        <pc:cxnChg chg="mod">
          <ac:chgData name="Mate Barabas" userId="9cb9049f-2560-4ca0-8f96-8fa45ad1b660" providerId="ADAL" clId="{E7886ED6-9850-4999-8AB6-0A25D3F2C8B4}" dt="2024-02-13T23:02:46.694" v="1401"/>
          <ac:cxnSpMkLst>
            <pc:docMk/>
            <pc:sldMk cId="697808405" sldId="2147471955"/>
            <ac:cxnSpMk id="113" creationId="{9DA133A0-C5B4-8431-44B3-E70129BD8DC0}"/>
          </ac:cxnSpMkLst>
        </pc:cxnChg>
        <pc:cxnChg chg="mod">
          <ac:chgData name="Mate Barabas" userId="9cb9049f-2560-4ca0-8f96-8fa45ad1b660" providerId="ADAL" clId="{E7886ED6-9850-4999-8AB6-0A25D3F2C8B4}" dt="2024-02-13T23:02:46.694" v="1401"/>
          <ac:cxnSpMkLst>
            <pc:docMk/>
            <pc:sldMk cId="697808405" sldId="2147471955"/>
            <ac:cxnSpMk id="114" creationId="{15B48EB4-098B-BF7B-68A8-AA61C758D3A3}"/>
          </ac:cxnSpMkLst>
        </pc:cxnChg>
        <pc:cxnChg chg="mod">
          <ac:chgData name="Mate Barabas" userId="9cb9049f-2560-4ca0-8f96-8fa45ad1b660" providerId="ADAL" clId="{E7886ED6-9850-4999-8AB6-0A25D3F2C8B4}" dt="2024-02-13T23:02:46.694" v="1401"/>
          <ac:cxnSpMkLst>
            <pc:docMk/>
            <pc:sldMk cId="697808405" sldId="2147471955"/>
            <ac:cxnSpMk id="115" creationId="{C1895F96-867D-38CA-CF46-0815A6A003BE}"/>
          </ac:cxnSpMkLst>
        </pc:cxnChg>
        <pc:cxnChg chg="mod">
          <ac:chgData name="Mate Barabas" userId="9cb9049f-2560-4ca0-8f96-8fa45ad1b660" providerId="ADAL" clId="{E7886ED6-9850-4999-8AB6-0A25D3F2C8B4}" dt="2024-02-13T23:02:46.694" v="1401"/>
          <ac:cxnSpMkLst>
            <pc:docMk/>
            <pc:sldMk cId="697808405" sldId="2147471955"/>
            <ac:cxnSpMk id="116" creationId="{2F785E33-0333-FAA0-8A84-E202AB9E7CBA}"/>
          </ac:cxnSpMkLst>
        </pc:cxnChg>
        <pc:cxnChg chg="mod">
          <ac:chgData name="Mate Barabas" userId="9cb9049f-2560-4ca0-8f96-8fa45ad1b660" providerId="ADAL" clId="{E7886ED6-9850-4999-8AB6-0A25D3F2C8B4}" dt="2024-02-13T23:02:46.694" v="1401"/>
          <ac:cxnSpMkLst>
            <pc:docMk/>
            <pc:sldMk cId="697808405" sldId="2147471955"/>
            <ac:cxnSpMk id="117" creationId="{FAA76378-CF55-D2D5-E469-29E15E3568A6}"/>
          </ac:cxnSpMkLst>
        </pc:cxnChg>
        <pc:cxnChg chg="mod">
          <ac:chgData name="Mate Barabas" userId="9cb9049f-2560-4ca0-8f96-8fa45ad1b660" providerId="ADAL" clId="{E7886ED6-9850-4999-8AB6-0A25D3F2C8B4}" dt="2024-02-13T23:02:46.694" v="1401"/>
          <ac:cxnSpMkLst>
            <pc:docMk/>
            <pc:sldMk cId="697808405" sldId="2147471955"/>
            <ac:cxnSpMk id="118" creationId="{93BD35CC-A1DE-43E4-53C2-C89A4C223B6E}"/>
          </ac:cxnSpMkLst>
        </pc:cxnChg>
        <pc:cxnChg chg="mod">
          <ac:chgData name="Mate Barabas" userId="9cb9049f-2560-4ca0-8f96-8fa45ad1b660" providerId="ADAL" clId="{E7886ED6-9850-4999-8AB6-0A25D3F2C8B4}" dt="2024-02-13T23:02:46.694" v="1401"/>
          <ac:cxnSpMkLst>
            <pc:docMk/>
            <pc:sldMk cId="697808405" sldId="2147471955"/>
            <ac:cxnSpMk id="119" creationId="{5A27C62B-8C2B-911E-7E3C-773CEB1480A6}"/>
          </ac:cxnSpMkLst>
        </pc:cxnChg>
        <pc:cxnChg chg="mod">
          <ac:chgData name="Mate Barabas" userId="9cb9049f-2560-4ca0-8f96-8fa45ad1b660" providerId="ADAL" clId="{E7886ED6-9850-4999-8AB6-0A25D3F2C8B4}" dt="2024-02-13T23:02:46.694" v="1401"/>
          <ac:cxnSpMkLst>
            <pc:docMk/>
            <pc:sldMk cId="697808405" sldId="2147471955"/>
            <ac:cxnSpMk id="120" creationId="{5F15AF72-CB73-F583-175B-65F0E55B20C5}"/>
          </ac:cxnSpMkLst>
        </pc:cxnChg>
        <pc:cxnChg chg="mod">
          <ac:chgData name="Mate Barabas" userId="9cb9049f-2560-4ca0-8f96-8fa45ad1b660" providerId="ADAL" clId="{E7886ED6-9850-4999-8AB6-0A25D3F2C8B4}" dt="2024-02-13T23:02:46.694" v="1401"/>
          <ac:cxnSpMkLst>
            <pc:docMk/>
            <pc:sldMk cId="697808405" sldId="2147471955"/>
            <ac:cxnSpMk id="121" creationId="{F528B126-F3C4-4E2C-799E-72361FA950DF}"/>
          </ac:cxnSpMkLst>
        </pc:cxnChg>
        <pc:cxnChg chg="mod">
          <ac:chgData name="Mate Barabas" userId="9cb9049f-2560-4ca0-8f96-8fa45ad1b660" providerId="ADAL" clId="{E7886ED6-9850-4999-8AB6-0A25D3F2C8B4}" dt="2024-02-13T23:02:46.694" v="1401"/>
          <ac:cxnSpMkLst>
            <pc:docMk/>
            <pc:sldMk cId="697808405" sldId="2147471955"/>
            <ac:cxnSpMk id="122" creationId="{90335134-8166-360C-E7CE-F04287827579}"/>
          </ac:cxnSpMkLst>
        </pc:cxnChg>
        <pc:cxnChg chg="mod">
          <ac:chgData name="Mate Barabas" userId="9cb9049f-2560-4ca0-8f96-8fa45ad1b660" providerId="ADAL" clId="{E7886ED6-9850-4999-8AB6-0A25D3F2C8B4}" dt="2024-02-13T23:02:46.694" v="1401"/>
          <ac:cxnSpMkLst>
            <pc:docMk/>
            <pc:sldMk cId="697808405" sldId="2147471955"/>
            <ac:cxnSpMk id="123" creationId="{3E4E6135-6918-2533-6E2C-380BDB9444F2}"/>
          </ac:cxnSpMkLst>
        </pc:cxnChg>
        <pc:cxnChg chg="mod">
          <ac:chgData name="Mate Barabas" userId="9cb9049f-2560-4ca0-8f96-8fa45ad1b660" providerId="ADAL" clId="{E7886ED6-9850-4999-8AB6-0A25D3F2C8B4}" dt="2024-02-13T23:02:46.694" v="1401"/>
          <ac:cxnSpMkLst>
            <pc:docMk/>
            <pc:sldMk cId="697808405" sldId="2147471955"/>
            <ac:cxnSpMk id="124" creationId="{AD957DE7-BD03-A874-65AB-D758C329D2DC}"/>
          </ac:cxnSpMkLst>
        </pc:cxnChg>
        <pc:cxnChg chg="mod">
          <ac:chgData name="Mate Barabas" userId="9cb9049f-2560-4ca0-8f96-8fa45ad1b660" providerId="ADAL" clId="{E7886ED6-9850-4999-8AB6-0A25D3F2C8B4}" dt="2024-02-13T23:02:46.694" v="1401"/>
          <ac:cxnSpMkLst>
            <pc:docMk/>
            <pc:sldMk cId="697808405" sldId="2147471955"/>
            <ac:cxnSpMk id="125" creationId="{A5637FCC-976D-C46E-1066-CB08C6DE222A}"/>
          </ac:cxnSpMkLst>
        </pc:cxnChg>
        <pc:cxnChg chg="mod">
          <ac:chgData name="Mate Barabas" userId="9cb9049f-2560-4ca0-8f96-8fa45ad1b660" providerId="ADAL" clId="{E7886ED6-9850-4999-8AB6-0A25D3F2C8B4}" dt="2024-02-13T23:02:46.694" v="1401"/>
          <ac:cxnSpMkLst>
            <pc:docMk/>
            <pc:sldMk cId="697808405" sldId="2147471955"/>
            <ac:cxnSpMk id="126" creationId="{88CB8951-6249-E33C-3373-385DE3C3D2BA}"/>
          </ac:cxnSpMkLst>
        </pc:cxnChg>
        <pc:cxnChg chg="mod">
          <ac:chgData name="Mate Barabas" userId="9cb9049f-2560-4ca0-8f96-8fa45ad1b660" providerId="ADAL" clId="{E7886ED6-9850-4999-8AB6-0A25D3F2C8B4}" dt="2024-02-13T23:02:46.694" v="1401"/>
          <ac:cxnSpMkLst>
            <pc:docMk/>
            <pc:sldMk cId="697808405" sldId="2147471955"/>
            <ac:cxnSpMk id="127" creationId="{347BEECF-E088-E881-1F4A-A868B4872431}"/>
          </ac:cxnSpMkLst>
        </pc:cxnChg>
        <pc:cxnChg chg="mod">
          <ac:chgData name="Mate Barabas" userId="9cb9049f-2560-4ca0-8f96-8fa45ad1b660" providerId="ADAL" clId="{E7886ED6-9850-4999-8AB6-0A25D3F2C8B4}" dt="2024-02-13T23:02:46.694" v="1401"/>
          <ac:cxnSpMkLst>
            <pc:docMk/>
            <pc:sldMk cId="697808405" sldId="2147471955"/>
            <ac:cxnSpMk id="128" creationId="{F0775E41-05B5-C1E7-0719-DDF51758CFB2}"/>
          </ac:cxnSpMkLst>
        </pc:cxnChg>
        <pc:cxnChg chg="mod">
          <ac:chgData name="Mate Barabas" userId="9cb9049f-2560-4ca0-8f96-8fa45ad1b660" providerId="ADAL" clId="{E7886ED6-9850-4999-8AB6-0A25D3F2C8B4}" dt="2024-02-13T23:02:46.694" v="1401"/>
          <ac:cxnSpMkLst>
            <pc:docMk/>
            <pc:sldMk cId="697808405" sldId="2147471955"/>
            <ac:cxnSpMk id="129" creationId="{6E0E4070-0049-7351-721E-A2975679EC2F}"/>
          </ac:cxnSpMkLst>
        </pc:cxnChg>
        <pc:cxnChg chg="mod">
          <ac:chgData name="Mate Barabas" userId="9cb9049f-2560-4ca0-8f96-8fa45ad1b660" providerId="ADAL" clId="{E7886ED6-9850-4999-8AB6-0A25D3F2C8B4}" dt="2024-02-13T23:02:46.694" v="1401"/>
          <ac:cxnSpMkLst>
            <pc:docMk/>
            <pc:sldMk cId="697808405" sldId="2147471955"/>
            <ac:cxnSpMk id="130" creationId="{9E98B641-97F8-8C50-8085-0482621D7C23}"/>
          </ac:cxnSpMkLst>
        </pc:cxnChg>
        <pc:cxnChg chg="mod">
          <ac:chgData name="Mate Barabas" userId="9cb9049f-2560-4ca0-8f96-8fa45ad1b660" providerId="ADAL" clId="{E7886ED6-9850-4999-8AB6-0A25D3F2C8B4}" dt="2024-02-13T23:02:46.694" v="1401"/>
          <ac:cxnSpMkLst>
            <pc:docMk/>
            <pc:sldMk cId="697808405" sldId="2147471955"/>
            <ac:cxnSpMk id="131" creationId="{947460E5-7487-7374-6241-E9310A5DEB77}"/>
          </ac:cxnSpMkLst>
        </pc:cxnChg>
        <pc:cxnChg chg="mod">
          <ac:chgData name="Mate Barabas" userId="9cb9049f-2560-4ca0-8f96-8fa45ad1b660" providerId="ADAL" clId="{E7886ED6-9850-4999-8AB6-0A25D3F2C8B4}" dt="2024-02-13T23:02:46.694" v="1401"/>
          <ac:cxnSpMkLst>
            <pc:docMk/>
            <pc:sldMk cId="697808405" sldId="2147471955"/>
            <ac:cxnSpMk id="132" creationId="{68EFA289-1A76-83C2-38B1-7D138115834A}"/>
          </ac:cxnSpMkLst>
        </pc:cxnChg>
        <pc:cxnChg chg="mod">
          <ac:chgData name="Mate Barabas" userId="9cb9049f-2560-4ca0-8f96-8fa45ad1b660" providerId="ADAL" clId="{E7886ED6-9850-4999-8AB6-0A25D3F2C8B4}" dt="2024-02-13T23:02:46.694" v="1401"/>
          <ac:cxnSpMkLst>
            <pc:docMk/>
            <pc:sldMk cId="697808405" sldId="2147471955"/>
            <ac:cxnSpMk id="133" creationId="{E81D51F1-6E96-6653-0359-48ABCA583276}"/>
          </ac:cxnSpMkLst>
        </pc:cxnChg>
        <pc:cxnChg chg="mod">
          <ac:chgData name="Mate Barabas" userId="9cb9049f-2560-4ca0-8f96-8fa45ad1b660" providerId="ADAL" clId="{E7886ED6-9850-4999-8AB6-0A25D3F2C8B4}" dt="2024-02-13T23:02:46.694" v="1401"/>
          <ac:cxnSpMkLst>
            <pc:docMk/>
            <pc:sldMk cId="697808405" sldId="2147471955"/>
            <ac:cxnSpMk id="134" creationId="{1DAB3A59-AEFB-0063-4BB1-D9CB4B015E8E}"/>
          </ac:cxnSpMkLst>
        </pc:cxnChg>
        <pc:cxnChg chg="mod">
          <ac:chgData name="Mate Barabas" userId="9cb9049f-2560-4ca0-8f96-8fa45ad1b660" providerId="ADAL" clId="{E7886ED6-9850-4999-8AB6-0A25D3F2C8B4}" dt="2024-02-13T23:02:46.694" v="1401"/>
          <ac:cxnSpMkLst>
            <pc:docMk/>
            <pc:sldMk cId="697808405" sldId="2147471955"/>
            <ac:cxnSpMk id="135" creationId="{E615AEC2-4EA4-EA86-B054-C89FB7676C5C}"/>
          </ac:cxnSpMkLst>
        </pc:cxnChg>
        <pc:cxnChg chg="mod">
          <ac:chgData name="Mate Barabas" userId="9cb9049f-2560-4ca0-8f96-8fa45ad1b660" providerId="ADAL" clId="{E7886ED6-9850-4999-8AB6-0A25D3F2C8B4}" dt="2024-02-13T23:02:46.694" v="1401"/>
          <ac:cxnSpMkLst>
            <pc:docMk/>
            <pc:sldMk cId="697808405" sldId="2147471955"/>
            <ac:cxnSpMk id="136" creationId="{64EE965C-0AD7-F252-7FD6-18E457B2AA76}"/>
          </ac:cxnSpMkLst>
        </pc:cxnChg>
        <pc:cxnChg chg="mod">
          <ac:chgData name="Mate Barabas" userId="9cb9049f-2560-4ca0-8f96-8fa45ad1b660" providerId="ADAL" clId="{E7886ED6-9850-4999-8AB6-0A25D3F2C8B4}" dt="2024-02-13T23:02:46.694" v="1401"/>
          <ac:cxnSpMkLst>
            <pc:docMk/>
            <pc:sldMk cId="697808405" sldId="2147471955"/>
            <ac:cxnSpMk id="137" creationId="{7BD7D7DA-3B33-8871-426E-E98C1C82544F}"/>
          </ac:cxnSpMkLst>
        </pc:cxnChg>
        <pc:cxnChg chg="mod">
          <ac:chgData name="Mate Barabas" userId="9cb9049f-2560-4ca0-8f96-8fa45ad1b660" providerId="ADAL" clId="{E7886ED6-9850-4999-8AB6-0A25D3F2C8B4}" dt="2024-02-13T23:02:46.694" v="1401"/>
          <ac:cxnSpMkLst>
            <pc:docMk/>
            <pc:sldMk cId="697808405" sldId="2147471955"/>
            <ac:cxnSpMk id="138" creationId="{F9C104AF-2CF6-05B9-179E-D8F7CF479138}"/>
          </ac:cxnSpMkLst>
        </pc:cxnChg>
        <pc:cxnChg chg="mod">
          <ac:chgData name="Mate Barabas" userId="9cb9049f-2560-4ca0-8f96-8fa45ad1b660" providerId="ADAL" clId="{E7886ED6-9850-4999-8AB6-0A25D3F2C8B4}" dt="2024-02-13T23:02:46.694" v="1401"/>
          <ac:cxnSpMkLst>
            <pc:docMk/>
            <pc:sldMk cId="697808405" sldId="2147471955"/>
            <ac:cxnSpMk id="139" creationId="{FAC3D6CF-8729-32B8-21C2-D92FF227E857}"/>
          </ac:cxnSpMkLst>
        </pc:cxnChg>
        <pc:cxnChg chg="mod">
          <ac:chgData name="Mate Barabas" userId="9cb9049f-2560-4ca0-8f96-8fa45ad1b660" providerId="ADAL" clId="{E7886ED6-9850-4999-8AB6-0A25D3F2C8B4}" dt="2024-02-13T23:02:46.694" v="1401"/>
          <ac:cxnSpMkLst>
            <pc:docMk/>
            <pc:sldMk cId="697808405" sldId="2147471955"/>
            <ac:cxnSpMk id="140" creationId="{D8A1D39A-D392-B27A-E113-4A945DE00BE6}"/>
          </ac:cxnSpMkLst>
        </pc:cxnChg>
        <pc:cxnChg chg="mod">
          <ac:chgData name="Mate Barabas" userId="9cb9049f-2560-4ca0-8f96-8fa45ad1b660" providerId="ADAL" clId="{E7886ED6-9850-4999-8AB6-0A25D3F2C8B4}" dt="2024-02-13T23:02:46.694" v="1401"/>
          <ac:cxnSpMkLst>
            <pc:docMk/>
            <pc:sldMk cId="697808405" sldId="2147471955"/>
            <ac:cxnSpMk id="141" creationId="{DBE9CF3A-1454-99C6-518E-4BB0636B276D}"/>
          </ac:cxnSpMkLst>
        </pc:cxnChg>
        <pc:cxnChg chg="mod">
          <ac:chgData name="Mate Barabas" userId="9cb9049f-2560-4ca0-8f96-8fa45ad1b660" providerId="ADAL" clId="{E7886ED6-9850-4999-8AB6-0A25D3F2C8B4}" dt="2024-02-13T23:02:46.694" v="1401"/>
          <ac:cxnSpMkLst>
            <pc:docMk/>
            <pc:sldMk cId="697808405" sldId="2147471955"/>
            <ac:cxnSpMk id="142" creationId="{6D550BB2-CDA5-58ED-AEB2-AA8824BFEC7C}"/>
          </ac:cxnSpMkLst>
        </pc:cxnChg>
        <pc:cxnChg chg="mod">
          <ac:chgData name="Mate Barabas" userId="9cb9049f-2560-4ca0-8f96-8fa45ad1b660" providerId="ADAL" clId="{E7886ED6-9850-4999-8AB6-0A25D3F2C8B4}" dt="2024-02-13T23:02:46.694" v="1401"/>
          <ac:cxnSpMkLst>
            <pc:docMk/>
            <pc:sldMk cId="697808405" sldId="2147471955"/>
            <ac:cxnSpMk id="143" creationId="{5C27457D-B582-9FC8-CA49-7901C10466E7}"/>
          </ac:cxnSpMkLst>
        </pc:cxnChg>
        <pc:cxnChg chg="mod">
          <ac:chgData name="Mate Barabas" userId="9cb9049f-2560-4ca0-8f96-8fa45ad1b660" providerId="ADAL" clId="{E7886ED6-9850-4999-8AB6-0A25D3F2C8B4}" dt="2024-02-13T23:02:46.694" v="1401"/>
          <ac:cxnSpMkLst>
            <pc:docMk/>
            <pc:sldMk cId="697808405" sldId="2147471955"/>
            <ac:cxnSpMk id="144" creationId="{72F9E400-852B-B839-7606-95183C7F0C10}"/>
          </ac:cxnSpMkLst>
        </pc:cxnChg>
        <pc:cxnChg chg="mod">
          <ac:chgData name="Mate Barabas" userId="9cb9049f-2560-4ca0-8f96-8fa45ad1b660" providerId="ADAL" clId="{E7886ED6-9850-4999-8AB6-0A25D3F2C8B4}" dt="2024-02-13T23:02:46.694" v="1401"/>
          <ac:cxnSpMkLst>
            <pc:docMk/>
            <pc:sldMk cId="697808405" sldId="2147471955"/>
            <ac:cxnSpMk id="145" creationId="{56B2DEC3-6923-133E-9F4F-7297FEABDC9C}"/>
          </ac:cxnSpMkLst>
        </pc:cxnChg>
        <pc:cxnChg chg="mod">
          <ac:chgData name="Mate Barabas" userId="9cb9049f-2560-4ca0-8f96-8fa45ad1b660" providerId="ADAL" clId="{E7886ED6-9850-4999-8AB6-0A25D3F2C8B4}" dt="2024-02-13T23:02:46.694" v="1401"/>
          <ac:cxnSpMkLst>
            <pc:docMk/>
            <pc:sldMk cId="697808405" sldId="2147471955"/>
            <ac:cxnSpMk id="146" creationId="{3EC4C5E2-DCD5-E6FC-772D-65C663E1A58D}"/>
          </ac:cxnSpMkLst>
        </pc:cxnChg>
        <pc:cxnChg chg="mod">
          <ac:chgData name="Mate Barabas" userId="9cb9049f-2560-4ca0-8f96-8fa45ad1b660" providerId="ADAL" clId="{E7886ED6-9850-4999-8AB6-0A25D3F2C8B4}" dt="2024-02-13T23:02:46.694" v="1401"/>
          <ac:cxnSpMkLst>
            <pc:docMk/>
            <pc:sldMk cId="697808405" sldId="2147471955"/>
            <ac:cxnSpMk id="147" creationId="{C2E9C2FF-A549-4ACB-2860-61421DB25AC8}"/>
          </ac:cxnSpMkLst>
        </pc:cxnChg>
        <pc:cxnChg chg="mod">
          <ac:chgData name="Mate Barabas" userId="9cb9049f-2560-4ca0-8f96-8fa45ad1b660" providerId="ADAL" clId="{E7886ED6-9850-4999-8AB6-0A25D3F2C8B4}" dt="2024-02-13T23:02:46.694" v="1401"/>
          <ac:cxnSpMkLst>
            <pc:docMk/>
            <pc:sldMk cId="697808405" sldId="2147471955"/>
            <ac:cxnSpMk id="148" creationId="{7B87544B-E1C2-D0D7-E0E2-9ACCF264520D}"/>
          </ac:cxnSpMkLst>
        </pc:cxnChg>
        <pc:cxnChg chg="mod">
          <ac:chgData name="Mate Barabas" userId="9cb9049f-2560-4ca0-8f96-8fa45ad1b660" providerId="ADAL" clId="{E7886ED6-9850-4999-8AB6-0A25D3F2C8B4}" dt="2024-02-13T23:02:46.694" v="1401"/>
          <ac:cxnSpMkLst>
            <pc:docMk/>
            <pc:sldMk cId="697808405" sldId="2147471955"/>
            <ac:cxnSpMk id="149" creationId="{AE84DBDF-C718-3AB7-0BFF-0D6A83CE683F}"/>
          </ac:cxnSpMkLst>
        </pc:cxnChg>
        <pc:cxnChg chg="mod">
          <ac:chgData name="Mate Barabas" userId="9cb9049f-2560-4ca0-8f96-8fa45ad1b660" providerId="ADAL" clId="{E7886ED6-9850-4999-8AB6-0A25D3F2C8B4}" dt="2024-02-13T23:02:46.694" v="1401"/>
          <ac:cxnSpMkLst>
            <pc:docMk/>
            <pc:sldMk cId="697808405" sldId="2147471955"/>
            <ac:cxnSpMk id="150" creationId="{F387691F-6A8F-16FC-8176-DD4EC70EF632}"/>
          </ac:cxnSpMkLst>
        </pc:cxnChg>
        <pc:cxnChg chg="mod">
          <ac:chgData name="Mate Barabas" userId="9cb9049f-2560-4ca0-8f96-8fa45ad1b660" providerId="ADAL" clId="{E7886ED6-9850-4999-8AB6-0A25D3F2C8B4}" dt="2024-02-13T23:02:46.694" v="1401"/>
          <ac:cxnSpMkLst>
            <pc:docMk/>
            <pc:sldMk cId="697808405" sldId="2147471955"/>
            <ac:cxnSpMk id="151" creationId="{5D57868F-EF96-BBEC-A523-40A6BC8E2F48}"/>
          </ac:cxnSpMkLst>
        </pc:cxnChg>
        <pc:cxnChg chg="mod">
          <ac:chgData name="Mate Barabas" userId="9cb9049f-2560-4ca0-8f96-8fa45ad1b660" providerId="ADAL" clId="{E7886ED6-9850-4999-8AB6-0A25D3F2C8B4}" dt="2024-02-13T23:02:46.694" v="1401"/>
          <ac:cxnSpMkLst>
            <pc:docMk/>
            <pc:sldMk cId="697808405" sldId="2147471955"/>
            <ac:cxnSpMk id="152" creationId="{FDEAED9C-FAD0-A581-1EB4-662F17409911}"/>
          </ac:cxnSpMkLst>
        </pc:cxnChg>
        <pc:cxnChg chg="mod">
          <ac:chgData name="Mate Barabas" userId="9cb9049f-2560-4ca0-8f96-8fa45ad1b660" providerId="ADAL" clId="{E7886ED6-9850-4999-8AB6-0A25D3F2C8B4}" dt="2024-02-13T23:02:46.694" v="1401"/>
          <ac:cxnSpMkLst>
            <pc:docMk/>
            <pc:sldMk cId="697808405" sldId="2147471955"/>
            <ac:cxnSpMk id="153" creationId="{8355E07F-C740-CB61-A01D-E5FC9FF328CA}"/>
          </ac:cxnSpMkLst>
        </pc:cxnChg>
        <pc:cxnChg chg="mod">
          <ac:chgData name="Mate Barabas" userId="9cb9049f-2560-4ca0-8f96-8fa45ad1b660" providerId="ADAL" clId="{E7886ED6-9850-4999-8AB6-0A25D3F2C8B4}" dt="2024-02-13T23:02:46.694" v="1401"/>
          <ac:cxnSpMkLst>
            <pc:docMk/>
            <pc:sldMk cId="697808405" sldId="2147471955"/>
            <ac:cxnSpMk id="154" creationId="{CB476DCA-EE66-1480-4858-4CEE281286C9}"/>
          </ac:cxnSpMkLst>
        </pc:cxnChg>
        <pc:cxnChg chg="mod">
          <ac:chgData name="Mate Barabas" userId="9cb9049f-2560-4ca0-8f96-8fa45ad1b660" providerId="ADAL" clId="{E7886ED6-9850-4999-8AB6-0A25D3F2C8B4}" dt="2024-02-13T23:02:46.694" v="1401"/>
          <ac:cxnSpMkLst>
            <pc:docMk/>
            <pc:sldMk cId="697808405" sldId="2147471955"/>
            <ac:cxnSpMk id="155" creationId="{CEA1C681-2D5D-D8AA-02CB-475EE852697C}"/>
          </ac:cxnSpMkLst>
        </pc:cxnChg>
        <pc:cxnChg chg="mod">
          <ac:chgData name="Mate Barabas" userId="9cb9049f-2560-4ca0-8f96-8fa45ad1b660" providerId="ADAL" clId="{E7886ED6-9850-4999-8AB6-0A25D3F2C8B4}" dt="2024-02-13T23:02:46.694" v="1401"/>
          <ac:cxnSpMkLst>
            <pc:docMk/>
            <pc:sldMk cId="697808405" sldId="2147471955"/>
            <ac:cxnSpMk id="156" creationId="{C090497A-AAFA-7E9F-8397-6BE2879F1FCD}"/>
          </ac:cxnSpMkLst>
        </pc:cxnChg>
        <pc:cxnChg chg="mod">
          <ac:chgData name="Mate Barabas" userId="9cb9049f-2560-4ca0-8f96-8fa45ad1b660" providerId="ADAL" clId="{E7886ED6-9850-4999-8AB6-0A25D3F2C8B4}" dt="2024-02-13T23:02:46.694" v="1401"/>
          <ac:cxnSpMkLst>
            <pc:docMk/>
            <pc:sldMk cId="697808405" sldId="2147471955"/>
            <ac:cxnSpMk id="157" creationId="{796D26F9-AB5E-A10A-86B8-F83DF61542E2}"/>
          </ac:cxnSpMkLst>
        </pc:cxnChg>
        <pc:cxnChg chg="mod">
          <ac:chgData name="Mate Barabas" userId="9cb9049f-2560-4ca0-8f96-8fa45ad1b660" providerId="ADAL" clId="{E7886ED6-9850-4999-8AB6-0A25D3F2C8B4}" dt="2024-02-13T23:02:46.694" v="1401"/>
          <ac:cxnSpMkLst>
            <pc:docMk/>
            <pc:sldMk cId="697808405" sldId="2147471955"/>
            <ac:cxnSpMk id="158" creationId="{63EA7EA0-9AE5-729D-4A25-164D38F04928}"/>
          </ac:cxnSpMkLst>
        </pc:cxnChg>
        <pc:cxnChg chg="mod">
          <ac:chgData name="Mate Barabas" userId="9cb9049f-2560-4ca0-8f96-8fa45ad1b660" providerId="ADAL" clId="{E7886ED6-9850-4999-8AB6-0A25D3F2C8B4}" dt="2024-02-13T23:02:46.694" v="1401"/>
          <ac:cxnSpMkLst>
            <pc:docMk/>
            <pc:sldMk cId="697808405" sldId="2147471955"/>
            <ac:cxnSpMk id="159" creationId="{EF607F01-0E3C-7C65-EB85-3EC30AAFFBC3}"/>
          </ac:cxnSpMkLst>
        </pc:cxnChg>
        <pc:cxnChg chg="mod">
          <ac:chgData name="Mate Barabas" userId="9cb9049f-2560-4ca0-8f96-8fa45ad1b660" providerId="ADAL" clId="{E7886ED6-9850-4999-8AB6-0A25D3F2C8B4}" dt="2024-02-13T23:02:46.694" v="1401"/>
          <ac:cxnSpMkLst>
            <pc:docMk/>
            <pc:sldMk cId="697808405" sldId="2147471955"/>
            <ac:cxnSpMk id="160" creationId="{A062231B-2F29-117C-FF91-34AB9C1E4B62}"/>
          </ac:cxnSpMkLst>
        </pc:cxnChg>
        <pc:cxnChg chg="mod">
          <ac:chgData name="Mate Barabas" userId="9cb9049f-2560-4ca0-8f96-8fa45ad1b660" providerId="ADAL" clId="{E7886ED6-9850-4999-8AB6-0A25D3F2C8B4}" dt="2024-02-13T23:02:46.694" v="1401"/>
          <ac:cxnSpMkLst>
            <pc:docMk/>
            <pc:sldMk cId="697808405" sldId="2147471955"/>
            <ac:cxnSpMk id="161" creationId="{4ED37B26-6A13-3F5D-0DD0-F0279AA693BF}"/>
          </ac:cxnSpMkLst>
        </pc:cxnChg>
        <pc:cxnChg chg="mod">
          <ac:chgData name="Mate Barabas" userId="9cb9049f-2560-4ca0-8f96-8fa45ad1b660" providerId="ADAL" clId="{E7886ED6-9850-4999-8AB6-0A25D3F2C8B4}" dt="2024-02-13T23:02:46.694" v="1401"/>
          <ac:cxnSpMkLst>
            <pc:docMk/>
            <pc:sldMk cId="697808405" sldId="2147471955"/>
            <ac:cxnSpMk id="162" creationId="{25CC55F1-3380-39CA-7D8A-57899F7F9751}"/>
          </ac:cxnSpMkLst>
        </pc:cxnChg>
        <pc:cxnChg chg="mod">
          <ac:chgData name="Mate Barabas" userId="9cb9049f-2560-4ca0-8f96-8fa45ad1b660" providerId="ADAL" clId="{E7886ED6-9850-4999-8AB6-0A25D3F2C8B4}" dt="2024-02-13T23:02:46.694" v="1401"/>
          <ac:cxnSpMkLst>
            <pc:docMk/>
            <pc:sldMk cId="697808405" sldId="2147471955"/>
            <ac:cxnSpMk id="163" creationId="{E6AF3052-DF69-EE0C-8B55-E2E7EF025BE8}"/>
          </ac:cxnSpMkLst>
        </pc:cxnChg>
        <pc:cxnChg chg="mod">
          <ac:chgData name="Mate Barabas" userId="9cb9049f-2560-4ca0-8f96-8fa45ad1b660" providerId="ADAL" clId="{E7886ED6-9850-4999-8AB6-0A25D3F2C8B4}" dt="2024-02-13T23:02:46.694" v="1401"/>
          <ac:cxnSpMkLst>
            <pc:docMk/>
            <pc:sldMk cId="697808405" sldId="2147471955"/>
            <ac:cxnSpMk id="164" creationId="{FA71BEDC-CC80-C31C-12D1-CA5A0B07E1B5}"/>
          </ac:cxnSpMkLst>
        </pc:cxnChg>
        <pc:cxnChg chg="mod">
          <ac:chgData name="Mate Barabas" userId="9cb9049f-2560-4ca0-8f96-8fa45ad1b660" providerId="ADAL" clId="{E7886ED6-9850-4999-8AB6-0A25D3F2C8B4}" dt="2024-02-13T23:02:46.694" v="1401"/>
          <ac:cxnSpMkLst>
            <pc:docMk/>
            <pc:sldMk cId="697808405" sldId="2147471955"/>
            <ac:cxnSpMk id="165" creationId="{ACED364E-7270-8E98-55B5-5870AB062D5D}"/>
          </ac:cxnSpMkLst>
        </pc:cxnChg>
        <pc:cxnChg chg="mod">
          <ac:chgData name="Mate Barabas" userId="9cb9049f-2560-4ca0-8f96-8fa45ad1b660" providerId="ADAL" clId="{E7886ED6-9850-4999-8AB6-0A25D3F2C8B4}" dt="2024-02-13T23:02:46.694" v="1401"/>
          <ac:cxnSpMkLst>
            <pc:docMk/>
            <pc:sldMk cId="697808405" sldId="2147471955"/>
            <ac:cxnSpMk id="166" creationId="{836178E6-662A-D290-BD76-F1B9CD7F5D8B}"/>
          </ac:cxnSpMkLst>
        </pc:cxnChg>
        <pc:cxnChg chg="mod">
          <ac:chgData name="Mate Barabas" userId="9cb9049f-2560-4ca0-8f96-8fa45ad1b660" providerId="ADAL" clId="{E7886ED6-9850-4999-8AB6-0A25D3F2C8B4}" dt="2024-02-13T23:02:46.694" v="1401"/>
          <ac:cxnSpMkLst>
            <pc:docMk/>
            <pc:sldMk cId="697808405" sldId="2147471955"/>
            <ac:cxnSpMk id="167" creationId="{F45FABD6-DFAC-0419-342F-248431A80F76}"/>
          </ac:cxnSpMkLst>
        </pc:cxnChg>
        <pc:cxnChg chg="mod">
          <ac:chgData name="Mate Barabas" userId="9cb9049f-2560-4ca0-8f96-8fa45ad1b660" providerId="ADAL" clId="{E7886ED6-9850-4999-8AB6-0A25D3F2C8B4}" dt="2024-02-13T23:02:46.694" v="1401"/>
          <ac:cxnSpMkLst>
            <pc:docMk/>
            <pc:sldMk cId="697808405" sldId="2147471955"/>
            <ac:cxnSpMk id="168" creationId="{9D734AFB-3BF8-8E04-51AA-6B533B69E78A}"/>
          </ac:cxnSpMkLst>
        </pc:cxnChg>
        <pc:cxnChg chg="mod">
          <ac:chgData name="Mate Barabas" userId="9cb9049f-2560-4ca0-8f96-8fa45ad1b660" providerId="ADAL" clId="{E7886ED6-9850-4999-8AB6-0A25D3F2C8B4}" dt="2024-02-13T23:02:46.694" v="1401"/>
          <ac:cxnSpMkLst>
            <pc:docMk/>
            <pc:sldMk cId="697808405" sldId="2147471955"/>
            <ac:cxnSpMk id="169" creationId="{ECE814A7-5221-DBDB-AE9C-087056C1F4E9}"/>
          </ac:cxnSpMkLst>
        </pc:cxnChg>
        <pc:cxnChg chg="mod">
          <ac:chgData name="Mate Barabas" userId="9cb9049f-2560-4ca0-8f96-8fa45ad1b660" providerId="ADAL" clId="{E7886ED6-9850-4999-8AB6-0A25D3F2C8B4}" dt="2024-02-13T23:02:46.694" v="1401"/>
          <ac:cxnSpMkLst>
            <pc:docMk/>
            <pc:sldMk cId="697808405" sldId="2147471955"/>
            <ac:cxnSpMk id="170" creationId="{54AB87F1-8609-AEB1-ABF4-BDD5493AE02C}"/>
          </ac:cxnSpMkLst>
        </pc:cxnChg>
        <pc:cxnChg chg="mod">
          <ac:chgData name="Mate Barabas" userId="9cb9049f-2560-4ca0-8f96-8fa45ad1b660" providerId="ADAL" clId="{E7886ED6-9850-4999-8AB6-0A25D3F2C8B4}" dt="2024-02-13T23:02:46.694" v="1401"/>
          <ac:cxnSpMkLst>
            <pc:docMk/>
            <pc:sldMk cId="697808405" sldId="2147471955"/>
            <ac:cxnSpMk id="171" creationId="{29B386FA-4E3B-E1F5-5107-93B4F13AC883}"/>
          </ac:cxnSpMkLst>
        </pc:cxnChg>
        <pc:cxnChg chg="mod">
          <ac:chgData name="Mate Barabas" userId="9cb9049f-2560-4ca0-8f96-8fa45ad1b660" providerId="ADAL" clId="{E7886ED6-9850-4999-8AB6-0A25D3F2C8B4}" dt="2024-02-13T23:02:46.694" v="1401"/>
          <ac:cxnSpMkLst>
            <pc:docMk/>
            <pc:sldMk cId="697808405" sldId="2147471955"/>
            <ac:cxnSpMk id="172" creationId="{E1022991-4462-69C6-61B8-5895F4BA3D3D}"/>
          </ac:cxnSpMkLst>
        </pc:cxnChg>
        <pc:cxnChg chg="mod">
          <ac:chgData name="Mate Barabas" userId="9cb9049f-2560-4ca0-8f96-8fa45ad1b660" providerId="ADAL" clId="{E7886ED6-9850-4999-8AB6-0A25D3F2C8B4}" dt="2024-02-13T23:02:46.694" v="1401"/>
          <ac:cxnSpMkLst>
            <pc:docMk/>
            <pc:sldMk cId="697808405" sldId="2147471955"/>
            <ac:cxnSpMk id="173" creationId="{B36DB36C-D2D3-0F74-0AF6-068A0970B64A}"/>
          </ac:cxnSpMkLst>
        </pc:cxnChg>
        <pc:cxnChg chg="mod">
          <ac:chgData name="Mate Barabas" userId="9cb9049f-2560-4ca0-8f96-8fa45ad1b660" providerId="ADAL" clId="{E7886ED6-9850-4999-8AB6-0A25D3F2C8B4}" dt="2024-02-13T23:02:46.694" v="1401"/>
          <ac:cxnSpMkLst>
            <pc:docMk/>
            <pc:sldMk cId="697808405" sldId="2147471955"/>
            <ac:cxnSpMk id="174" creationId="{8588748D-BA1F-E205-0887-5FA02253B818}"/>
          </ac:cxnSpMkLst>
        </pc:cxnChg>
        <pc:cxnChg chg="mod">
          <ac:chgData name="Mate Barabas" userId="9cb9049f-2560-4ca0-8f96-8fa45ad1b660" providerId="ADAL" clId="{E7886ED6-9850-4999-8AB6-0A25D3F2C8B4}" dt="2024-02-13T23:02:46.694" v="1401"/>
          <ac:cxnSpMkLst>
            <pc:docMk/>
            <pc:sldMk cId="697808405" sldId="2147471955"/>
            <ac:cxnSpMk id="175" creationId="{5DA57ADE-F241-610A-10BB-919075797245}"/>
          </ac:cxnSpMkLst>
        </pc:cxnChg>
        <pc:cxnChg chg="mod">
          <ac:chgData name="Mate Barabas" userId="9cb9049f-2560-4ca0-8f96-8fa45ad1b660" providerId="ADAL" clId="{E7886ED6-9850-4999-8AB6-0A25D3F2C8B4}" dt="2024-02-13T23:02:46.694" v="1401"/>
          <ac:cxnSpMkLst>
            <pc:docMk/>
            <pc:sldMk cId="697808405" sldId="2147471955"/>
            <ac:cxnSpMk id="176" creationId="{E46F3A9A-A158-1B09-D0EC-AF2159874846}"/>
          </ac:cxnSpMkLst>
        </pc:cxnChg>
        <pc:cxnChg chg="mod">
          <ac:chgData name="Mate Barabas" userId="9cb9049f-2560-4ca0-8f96-8fa45ad1b660" providerId="ADAL" clId="{E7886ED6-9850-4999-8AB6-0A25D3F2C8B4}" dt="2024-02-13T23:02:46.694" v="1401"/>
          <ac:cxnSpMkLst>
            <pc:docMk/>
            <pc:sldMk cId="697808405" sldId="2147471955"/>
            <ac:cxnSpMk id="177" creationId="{769073EA-1C14-0294-59F9-00B16A05D7A3}"/>
          </ac:cxnSpMkLst>
        </pc:cxnChg>
        <pc:cxnChg chg="mod">
          <ac:chgData name="Mate Barabas" userId="9cb9049f-2560-4ca0-8f96-8fa45ad1b660" providerId="ADAL" clId="{E7886ED6-9850-4999-8AB6-0A25D3F2C8B4}" dt="2024-02-13T23:02:46.694" v="1401"/>
          <ac:cxnSpMkLst>
            <pc:docMk/>
            <pc:sldMk cId="697808405" sldId="2147471955"/>
            <ac:cxnSpMk id="178" creationId="{83F236F5-CC2E-31F1-B5EA-5E8843FE8A50}"/>
          </ac:cxnSpMkLst>
        </pc:cxnChg>
        <pc:cxnChg chg="mod">
          <ac:chgData name="Mate Barabas" userId="9cb9049f-2560-4ca0-8f96-8fa45ad1b660" providerId="ADAL" clId="{E7886ED6-9850-4999-8AB6-0A25D3F2C8B4}" dt="2024-02-13T23:02:46.694" v="1401"/>
          <ac:cxnSpMkLst>
            <pc:docMk/>
            <pc:sldMk cId="697808405" sldId="2147471955"/>
            <ac:cxnSpMk id="179" creationId="{A642803A-20C5-2465-D8C8-B191D02D8BC6}"/>
          </ac:cxnSpMkLst>
        </pc:cxnChg>
        <pc:cxnChg chg="mod">
          <ac:chgData name="Mate Barabas" userId="9cb9049f-2560-4ca0-8f96-8fa45ad1b660" providerId="ADAL" clId="{E7886ED6-9850-4999-8AB6-0A25D3F2C8B4}" dt="2024-02-13T23:02:46.694" v="1401"/>
          <ac:cxnSpMkLst>
            <pc:docMk/>
            <pc:sldMk cId="697808405" sldId="2147471955"/>
            <ac:cxnSpMk id="180" creationId="{6209A8BB-515A-8E9C-FE9C-286F7C0C201C}"/>
          </ac:cxnSpMkLst>
        </pc:cxnChg>
        <pc:cxnChg chg="mod">
          <ac:chgData name="Mate Barabas" userId="9cb9049f-2560-4ca0-8f96-8fa45ad1b660" providerId="ADAL" clId="{E7886ED6-9850-4999-8AB6-0A25D3F2C8B4}" dt="2024-02-13T23:02:46.694" v="1401"/>
          <ac:cxnSpMkLst>
            <pc:docMk/>
            <pc:sldMk cId="697808405" sldId="2147471955"/>
            <ac:cxnSpMk id="181" creationId="{132A4C0B-3409-6B80-B31E-9C81C6B6CCE1}"/>
          </ac:cxnSpMkLst>
        </pc:cxnChg>
        <pc:cxnChg chg="mod">
          <ac:chgData name="Mate Barabas" userId="9cb9049f-2560-4ca0-8f96-8fa45ad1b660" providerId="ADAL" clId="{E7886ED6-9850-4999-8AB6-0A25D3F2C8B4}" dt="2024-02-13T23:02:46.694" v="1401"/>
          <ac:cxnSpMkLst>
            <pc:docMk/>
            <pc:sldMk cId="697808405" sldId="2147471955"/>
            <ac:cxnSpMk id="182" creationId="{3ED7387D-ED46-74C4-5E4C-E45312C2952B}"/>
          </ac:cxnSpMkLst>
        </pc:cxnChg>
        <pc:cxnChg chg="mod">
          <ac:chgData name="Mate Barabas" userId="9cb9049f-2560-4ca0-8f96-8fa45ad1b660" providerId="ADAL" clId="{E7886ED6-9850-4999-8AB6-0A25D3F2C8B4}" dt="2024-02-13T23:02:46.694" v="1401"/>
          <ac:cxnSpMkLst>
            <pc:docMk/>
            <pc:sldMk cId="697808405" sldId="2147471955"/>
            <ac:cxnSpMk id="183" creationId="{7EA757FF-B22A-D2C0-F14C-8A91048AFCEA}"/>
          </ac:cxnSpMkLst>
        </pc:cxnChg>
        <pc:cxnChg chg="mod">
          <ac:chgData name="Mate Barabas" userId="9cb9049f-2560-4ca0-8f96-8fa45ad1b660" providerId="ADAL" clId="{E7886ED6-9850-4999-8AB6-0A25D3F2C8B4}" dt="2024-02-13T23:02:46.694" v="1401"/>
          <ac:cxnSpMkLst>
            <pc:docMk/>
            <pc:sldMk cId="697808405" sldId="2147471955"/>
            <ac:cxnSpMk id="184" creationId="{949C0BE6-19E1-463E-00DD-37F1885AB049}"/>
          </ac:cxnSpMkLst>
        </pc:cxnChg>
        <pc:cxnChg chg="mod">
          <ac:chgData name="Mate Barabas" userId="9cb9049f-2560-4ca0-8f96-8fa45ad1b660" providerId="ADAL" clId="{E7886ED6-9850-4999-8AB6-0A25D3F2C8B4}" dt="2024-02-13T23:02:46.694" v="1401"/>
          <ac:cxnSpMkLst>
            <pc:docMk/>
            <pc:sldMk cId="697808405" sldId="2147471955"/>
            <ac:cxnSpMk id="185" creationId="{F5EB69D1-22FD-6D16-073C-9AC8D8C43CAD}"/>
          </ac:cxnSpMkLst>
        </pc:cxnChg>
        <pc:cxnChg chg="mod">
          <ac:chgData name="Mate Barabas" userId="9cb9049f-2560-4ca0-8f96-8fa45ad1b660" providerId="ADAL" clId="{E7886ED6-9850-4999-8AB6-0A25D3F2C8B4}" dt="2024-02-13T23:02:46.694" v="1401"/>
          <ac:cxnSpMkLst>
            <pc:docMk/>
            <pc:sldMk cId="697808405" sldId="2147471955"/>
            <ac:cxnSpMk id="186" creationId="{81B78D8E-5870-4737-1329-5859256EEABB}"/>
          </ac:cxnSpMkLst>
        </pc:cxnChg>
        <pc:cxnChg chg="mod">
          <ac:chgData name="Mate Barabas" userId="9cb9049f-2560-4ca0-8f96-8fa45ad1b660" providerId="ADAL" clId="{E7886ED6-9850-4999-8AB6-0A25D3F2C8B4}" dt="2024-02-13T23:02:46.694" v="1401"/>
          <ac:cxnSpMkLst>
            <pc:docMk/>
            <pc:sldMk cId="697808405" sldId="2147471955"/>
            <ac:cxnSpMk id="187" creationId="{35BDDCAD-F495-AC5F-EB3E-CFC4D86BDD21}"/>
          </ac:cxnSpMkLst>
        </pc:cxnChg>
      </pc:sldChg>
      <pc:sldChg chg="add del">
        <pc:chgData name="Mate Barabas" userId="9cb9049f-2560-4ca0-8f96-8fa45ad1b660" providerId="ADAL" clId="{E7886ED6-9850-4999-8AB6-0A25D3F2C8B4}" dt="2024-02-13T20:49:22.009" v="1314" actId="47"/>
        <pc:sldMkLst>
          <pc:docMk/>
          <pc:sldMk cId="2915633565" sldId="2147471955"/>
        </pc:sldMkLst>
      </pc:sldChg>
      <pc:sldChg chg="new del">
        <pc:chgData name="Mate Barabas" userId="9cb9049f-2560-4ca0-8f96-8fa45ad1b660" providerId="ADAL" clId="{E7886ED6-9850-4999-8AB6-0A25D3F2C8B4}" dt="2024-02-13T20:40:33.814" v="1169" actId="47"/>
        <pc:sldMkLst>
          <pc:docMk/>
          <pc:sldMk cId="3698019393" sldId="2147471955"/>
        </pc:sldMkLst>
      </pc:sldChg>
      <pc:sldChg chg="addSp delSp modSp new mod">
        <pc:chgData name="Mate Barabas" userId="9cb9049f-2560-4ca0-8f96-8fa45ad1b660" providerId="ADAL" clId="{E7886ED6-9850-4999-8AB6-0A25D3F2C8B4}" dt="2024-02-13T23:56:49.678" v="4181" actId="27107"/>
        <pc:sldMkLst>
          <pc:docMk/>
          <pc:sldMk cId="805954409" sldId="2147471956"/>
        </pc:sldMkLst>
        <pc:spChg chg="mod">
          <ac:chgData name="Mate Barabas" userId="9cb9049f-2560-4ca0-8f96-8fa45ad1b660" providerId="ADAL" clId="{E7886ED6-9850-4999-8AB6-0A25D3F2C8B4}" dt="2024-02-13T23:03:21.461" v="1409" actId="1076"/>
          <ac:spMkLst>
            <pc:docMk/>
            <pc:sldMk cId="805954409" sldId="2147471956"/>
            <ac:spMk id="2" creationId="{D5D57C49-6AC6-4F0F-09A0-758328579F1E}"/>
          </ac:spMkLst>
        </pc:spChg>
        <pc:spChg chg="del">
          <ac:chgData name="Mate Barabas" userId="9cb9049f-2560-4ca0-8f96-8fa45ad1b660" providerId="ADAL" clId="{E7886ED6-9850-4999-8AB6-0A25D3F2C8B4}" dt="2024-02-13T23:03:30.127" v="1410" actId="478"/>
          <ac:spMkLst>
            <pc:docMk/>
            <pc:sldMk cId="805954409" sldId="2147471956"/>
            <ac:spMk id="3" creationId="{6A52F436-00F9-BA50-E5EB-32D8A4FDD7B0}"/>
          </ac:spMkLst>
        </pc:spChg>
        <pc:spChg chg="add mod">
          <ac:chgData name="Mate Barabas" userId="9cb9049f-2560-4ca0-8f96-8fa45ad1b660" providerId="ADAL" clId="{E7886ED6-9850-4999-8AB6-0A25D3F2C8B4}" dt="2024-02-13T23:56:49.678" v="4181" actId="27107"/>
          <ac:spMkLst>
            <pc:docMk/>
            <pc:sldMk cId="805954409" sldId="2147471956"/>
            <ac:spMk id="4" creationId="{F3776DF4-E1FC-AD5C-D7D0-0CF46D1F44D1}"/>
          </ac:spMkLst>
        </pc:spChg>
        <pc:picChg chg="add mod">
          <ac:chgData name="Mate Barabas" userId="9cb9049f-2560-4ca0-8f96-8fa45ad1b660" providerId="ADAL" clId="{E7886ED6-9850-4999-8AB6-0A25D3F2C8B4}" dt="2024-02-13T23:32:51.227" v="3050" actId="962"/>
          <ac:picMkLst>
            <pc:docMk/>
            <pc:sldMk cId="805954409" sldId="2147471956"/>
            <ac:picMk id="5" creationId="{BCE893B0-1E2D-D361-1542-4DBFE699F009}"/>
          </ac:picMkLst>
        </pc:picChg>
        <pc:picChg chg="add mod">
          <ac:chgData name="Mate Barabas" userId="9cb9049f-2560-4ca0-8f96-8fa45ad1b660" providerId="ADAL" clId="{E7886ED6-9850-4999-8AB6-0A25D3F2C8B4}" dt="2024-02-13T23:03:13.490" v="1407"/>
          <ac:picMkLst>
            <pc:docMk/>
            <pc:sldMk cId="805954409" sldId="2147471956"/>
            <ac:picMk id="6" creationId="{DD6C6278-9FE4-5322-80ED-751F958FBF30}"/>
          </ac:picMkLst>
        </pc:picChg>
        <pc:cxnChg chg="add mod">
          <ac:chgData name="Mate Barabas" userId="9cb9049f-2560-4ca0-8f96-8fa45ad1b660" providerId="ADAL" clId="{E7886ED6-9850-4999-8AB6-0A25D3F2C8B4}" dt="2024-02-13T23:32:04.985" v="2707" actId="962"/>
          <ac:cxnSpMkLst>
            <pc:docMk/>
            <pc:sldMk cId="805954409" sldId="2147471956"/>
            <ac:cxnSpMk id="7" creationId="{B1C4A74D-7B22-CDD3-A621-0AF14AAD85A4}"/>
          </ac:cxnSpMkLst>
        </pc:cxnChg>
        <pc:cxnChg chg="add mod">
          <ac:chgData name="Mate Barabas" userId="9cb9049f-2560-4ca0-8f96-8fa45ad1b660" providerId="ADAL" clId="{E7886ED6-9850-4999-8AB6-0A25D3F2C8B4}" dt="2024-02-13T23:32:15.735" v="2708" actId="962"/>
          <ac:cxnSpMkLst>
            <pc:docMk/>
            <pc:sldMk cId="805954409" sldId="2147471956"/>
            <ac:cxnSpMk id="8" creationId="{01481FED-63FA-A096-2BD0-45EA164F1B70}"/>
          </ac:cxnSpMkLst>
        </pc:cxnChg>
      </pc:sldChg>
      <pc:sldChg chg="addSp delSp modSp new mod">
        <pc:chgData name="Mate Barabas" userId="9cb9049f-2560-4ca0-8f96-8fa45ad1b660" providerId="ADAL" clId="{E7886ED6-9850-4999-8AB6-0A25D3F2C8B4}" dt="2024-02-13T23:46:00.682" v="3843" actId="1076"/>
        <pc:sldMkLst>
          <pc:docMk/>
          <pc:sldMk cId="4126284959" sldId="2147471957"/>
        </pc:sldMkLst>
        <pc:spChg chg="mod">
          <ac:chgData name="Mate Barabas" userId="9cb9049f-2560-4ca0-8f96-8fa45ad1b660" providerId="ADAL" clId="{E7886ED6-9850-4999-8AB6-0A25D3F2C8B4}" dt="2024-02-13T23:03:56.204" v="1423" actId="14100"/>
          <ac:spMkLst>
            <pc:docMk/>
            <pc:sldMk cId="4126284959" sldId="2147471957"/>
            <ac:spMk id="2" creationId="{D4610A4D-C313-F43B-7690-9DA12A791672}"/>
          </ac:spMkLst>
        </pc:spChg>
        <pc:spChg chg="del">
          <ac:chgData name="Mate Barabas" userId="9cb9049f-2560-4ca0-8f96-8fa45ad1b660" providerId="ADAL" clId="{E7886ED6-9850-4999-8AB6-0A25D3F2C8B4}" dt="2024-02-13T23:03:52.483" v="1422" actId="478"/>
          <ac:spMkLst>
            <pc:docMk/>
            <pc:sldMk cId="4126284959" sldId="2147471957"/>
            <ac:spMk id="3" creationId="{45C1C037-BA6F-E932-42E0-52DB724CD6EC}"/>
          </ac:spMkLst>
        </pc:spChg>
        <pc:graphicFrameChg chg="add mod modGraphic">
          <ac:chgData name="Mate Barabas" userId="9cb9049f-2560-4ca0-8f96-8fa45ad1b660" providerId="ADAL" clId="{E7886ED6-9850-4999-8AB6-0A25D3F2C8B4}" dt="2024-02-13T23:45:53.143" v="3841" actId="1076"/>
          <ac:graphicFrameMkLst>
            <pc:docMk/>
            <pc:sldMk cId="4126284959" sldId="2147471957"/>
            <ac:graphicFrameMk id="6" creationId="{1E64F83B-CDE2-3D2F-5C91-B009117687EA}"/>
          </ac:graphicFrameMkLst>
        </pc:graphicFrameChg>
        <pc:picChg chg="add del mod">
          <ac:chgData name="Mate Barabas" userId="9cb9049f-2560-4ca0-8f96-8fa45ad1b660" providerId="ADAL" clId="{E7886ED6-9850-4999-8AB6-0A25D3F2C8B4}" dt="2024-02-13T23:33:14.124" v="3052" actId="478"/>
          <ac:picMkLst>
            <pc:docMk/>
            <pc:sldMk cId="4126284959" sldId="2147471957"/>
            <ac:picMk id="4" creationId="{56EB0348-9D28-CA70-E08B-A4924549E541}"/>
          </ac:picMkLst>
        </pc:picChg>
        <pc:picChg chg="add mod">
          <ac:chgData name="Mate Barabas" userId="9cb9049f-2560-4ca0-8f96-8fa45ad1b660" providerId="ADAL" clId="{E7886ED6-9850-4999-8AB6-0A25D3F2C8B4}" dt="2024-02-13T23:46:00.682" v="3843" actId="1076"/>
          <ac:picMkLst>
            <pc:docMk/>
            <pc:sldMk cId="4126284959" sldId="2147471957"/>
            <ac:picMk id="5" creationId="{2CF494E3-0707-174F-D69B-D2AE4967F5C1}"/>
          </ac:picMkLst>
        </pc:picChg>
      </pc:sldChg>
      <pc:sldChg chg="addSp delSp modSp new mod">
        <pc:chgData name="Mate Barabas" userId="9cb9049f-2560-4ca0-8f96-8fa45ad1b660" providerId="ADAL" clId="{E7886ED6-9850-4999-8AB6-0A25D3F2C8B4}" dt="2024-02-14T00:32:28.897" v="4286"/>
        <pc:sldMkLst>
          <pc:docMk/>
          <pc:sldMk cId="3968677070" sldId="2147471958"/>
        </pc:sldMkLst>
        <pc:spChg chg="mod">
          <ac:chgData name="Mate Barabas" userId="9cb9049f-2560-4ca0-8f96-8fa45ad1b660" providerId="ADAL" clId="{E7886ED6-9850-4999-8AB6-0A25D3F2C8B4}" dt="2024-02-13T23:39:10.570" v="3791" actId="20577"/>
          <ac:spMkLst>
            <pc:docMk/>
            <pc:sldMk cId="3968677070" sldId="2147471958"/>
            <ac:spMk id="2" creationId="{3379775E-BD80-26C8-D39B-4102F3C7FFAA}"/>
          </ac:spMkLst>
        </pc:spChg>
        <pc:spChg chg="del">
          <ac:chgData name="Mate Barabas" userId="9cb9049f-2560-4ca0-8f96-8fa45ad1b660" providerId="ADAL" clId="{E7886ED6-9850-4999-8AB6-0A25D3F2C8B4}" dt="2024-02-13T23:04:14.980" v="1429" actId="478"/>
          <ac:spMkLst>
            <pc:docMk/>
            <pc:sldMk cId="3968677070" sldId="2147471958"/>
            <ac:spMk id="3" creationId="{80FB3740-1862-CBEE-AE8B-0B8043E5C8E7}"/>
          </ac:spMkLst>
        </pc:spChg>
        <pc:graphicFrameChg chg="add mod modGraphic">
          <ac:chgData name="Mate Barabas" userId="9cb9049f-2560-4ca0-8f96-8fa45ad1b660" providerId="ADAL" clId="{E7886ED6-9850-4999-8AB6-0A25D3F2C8B4}" dt="2024-02-14T00:32:28.897" v="4286"/>
          <ac:graphicFrameMkLst>
            <pc:docMk/>
            <pc:sldMk cId="3968677070" sldId="2147471958"/>
            <ac:graphicFrameMk id="4" creationId="{713AD994-72D8-6788-18E8-0F3CDEC635A5}"/>
          </ac:graphicFrameMkLst>
        </pc:graphicFrameChg>
      </pc:sldChg>
      <pc:sldChg chg="new del">
        <pc:chgData name="Mate Barabas" userId="9cb9049f-2560-4ca0-8f96-8fa45ad1b660" providerId="ADAL" clId="{E7886ED6-9850-4999-8AB6-0A25D3F2C8B4}" dt="2024-02-13T23:04:43.703" v="1433" actId="47"/>
        <pc:sldMkLst>
          <pc:docMk/>
          <pc:sldMk cId="1394755255" sldId="2147471959"/>
        </pc:sldMkLst>
      </pc:sldChg>
      <pc:sldChg chg="addSp delSp modSp new mod ord">
        <pc:chgData name="Mate Barabas" userId="9cb9049f-2560-4ca0-8f96-8fa45ad1b660" providerId="ADAL" clId="{E7886ED6-9850-4999-8AB6-0A25D3F2C8B4}" dt="2024-02-13T23:27:50.657" v="1511" actId="20578"/>
        <pc:sldMkLst>
          <pc:docMk/>
          <pc:sldMk cId="2022518649" sldId="2147471959"/>
        </pc:sldMkLst>
        <pc:spChg chg="del">
          <ac:chgData name="Mate Barabas" userId="9cb9049f-2560-4ca0-8f96-8fa45ad1b660" providerId="ADAL" clId="{E7886ED6-9850-4999-8AB6-0A25D3F2C8B4}" dt="2024-02-13T23:26:52.425" v="1499" actId="478"/>
          <ac:spMkLst>
            <pc:docMk/>
            <pc:sldMk cId="2022518649" sldId="2147471959"/>
            <ac:spMk id="2" creationId="{AD1F7051-1A1D-C2E4-C68E-0585B644BBCE}"/>
          </ac:spMkLst>
        </pc:spChg>
        <pc:spChg chg="del">
          <ac:chgData name="Mate Barabas" userId="9cb9049f-2560-4ca0-8f96-8fa45ad1b660" providerId="ADAL" clId="{E7886ED6-9850-4999-8AB6-0A25D3F2C8B4}" dt="2024-02-13T23:26:50.468" v="1498" actId="478"/>
          <ac:spMkLst>
            <pc:docMk/>
            <pc:sldMk cId="2022518649" sldId="2147471959"/>
            <ac:spMk id="3" creationId="{6730FC8A-C176-6972-C066-90D283E2D9DA}"/>
          </ac:spMkLst>
        </pc:spChg>
        <pc:spChg chg="add mod">
          <ac:chgData name="Mate Barabas" userId="9cb9049f-2560-4ca0-8f96-8fa45ad1b660" providerId="ADAL" clId="{E7886ED6-9850-4999-8AB6-0A25D3F2C8B4}" dt="2024-02-13T23:27:31.913" v="1510" actId="1076"/>
          <ac:spMkLst>
            <pc:docMk/>
            <pc:sldMk cId="2022518649" sldId="2147471959"/>
            <ac:spMk id="4" creationId="{428476C5-56E9-B610-73FD-CF4B63A92AA0}"/>
          </ac:spMkLst>
        </pc:spChg>
      </pc:sldChg>
      <pc:sldChg chg="addSp delSp modSp new mod">
        <pc:chgData name="Mate Barabas" userId="9cb9049f-2560-4ca0-8f96-8fa45ad1b660" providerId="ADAL" clId="{E7886ED6-9850-4999-8AB6-0A25D3F2C8B4}" dt="2024-02-13T23:55:20.623" v="4178"/>
        <pc:sldMkLst>
          <pc:docMk/>
          <pc:sldMk cId="512300775" sldId="2147471960"/>
        </pc:sldMkLst>
        <pc:spChg chg="del">
          <ac:chgData name="Mate Barabas" userId="9cb9049f-2560-4ca0-8f96-8fa45ad1b660" providerId="ADAL" clId="{E7886ED6-9850-4999-8AB6-0A25D3F2C8B4}" dt="2024-02-13T23:55:18.449" v="4176" actId="478"/>
          <ac:spMkLst>
            <pc:docMk/>
            <pc:sldMk cId="512300775" sldId="2147471960"/>
            <ac:spMk id="2" creationId="{C131A6F8-53DF-1A93-5A8C-CC2023D320D4}"/>
          </ac:spMkLst>
        </pc:spChg>
        <pc:spChg chg="del">
          <ac:chgData name="Mate Barabas" userId="9cb9049f-2560-4ca0-8f96-8fa45ad1b660" providerId="ADAL" clId="{E7886ED6-9850-4999-8AB6-0A25D3F2C8B4}" dt="2024-02-13T23:55:19.689" v="4177" actId="478"/>
          <ac:spMkLst>
            <pc:docMk/>
            <pc:sldMk cId="512300775" sldId="2147471960"/>
            <ac:spMk id="3" creationId="{7F8EA9D2-8D21-FEE9-817D-F40CB8CD4DF9}"/>
          </ac:spMkLst>
        </pc:spChg>
        <pc:spChg chg="add mod">
          <ac:chgData name="Mate Barabas" userId="9cb9049f-2560-4ca0-8f96-8fa45ad1b660" providerId="ADAL" clId="{E7886ED6-9850-4999-8AB6-0A25D3F2C8B4}" dt="2024-02-13T23:55:16.242" v="4175"/>
          <ac:spMkLst>
            <pc:docMk/>
            <pc:sldMk cId="512300775" sldId="2147471960"/>
            <ac:spMk id="4" creationId="{579C03A0-9BBE-CC2B-CB32-F8E01CA40E1B}"/>
          </ac:spMkLst>
        </pc:spChg>
        <pc:spChg chg="add mod">
          <ac:chgData name="Mate Barabas" userId="9cb9049f-2560-4ca0-8f96-8fa45ad1b660" providerId="ADAL" clId="{E7886ED6-9850-4999-8AB6-0A25D3F2C8B4}" dt="2024-02-13T23:55:15.361" v="4174"/>
          <ac:spMkLst>
            <pc:docMk/>
            <pc:sldMk cId="512300775" sldId="2147471960"/>
            <ac:spMk id="5" creationId="{C7318E78-3F46-79C7-CDE5-C2FB5DB79441}"/>
          </ac:spMkLst>
        </pc:spChg>
        <pc:spChg chg="mod">
          <ac:chgData name="Mate Barabas" userId="9cb9049f-2560-4ca0-8f96-8fa45ad1b660" providerId="ADAL" clId="{E7886ED6-9850-4999-8AB6-0A25D3F2C8B4}" dt="2024-02-13T23:55:15.361" v="4174"/>
          <ac:spMkLst>
            <pc:docMk/>
            <pc:sldMk cId="512300775" sldId="2147471960"/>
            <ac:spMk id="20" creationId="{09A82093-2DE3-5924-0E92-10D6EF9EC5C9}"/>
          </ac:spMkLst>
        </pc:spChg>
        <pc:spChg chg="mod">
          <ac:chgData name="Mate Barabas" userId="9cb9049f-2560-4ca0-8f96-8fa45ad1b660" providerId="ADAL" clId="{E7886ED6-9850-4999-8AB6-0A25D3F2C8B4}" dt="2024-02-13T23:55:15.361" v="4174"/>
          <ac:spMkLst>
            <pc:docMk/>
            <pc:sldMk cId="512300775" sldId="2147471960"/>
            <ac:spMk id="21" creationId="{50E95CD8-D010-6BAA-1B9E-D0311729F44E}"/>
          </ac:spMkLst>
        </pc:spChg>
        <pc:spChg chg="mod">
          <ac:chgData name="Mate Barabas" userId="9cb9049f-2560-4ca0-8f96-8fa45ad1b660" providerId="ADAL" clId="{E7886ED6-9850-4999-8AB6-0A25D3F2C8B4}" dt="2024-02-13T23:55:15.361" v="4174"/>
          <ac:spMkLst>
            <pc:docMk/>
            <pc:sldMk cId="512300775" sldId="2147471960"/>
            <ac:spMk id="22" creationId="{5114773B-11FC-DC17-532F-27E8A3AEAA51}"/>
          </ac:spMkLst>
        </pc:spChg>
        <pc:spChg chg="mod">
          <ac:chgData name="Mate Barabas" userId="9cb9049f-2560-4ca0-8f96-8fa45ad1b660" providerId="ADAL" clId="{E7886ED6-9850-4999-8AB6-0A25D3F2C8B4}" dt="2024-02-13T23:55:15.361" v="4174"/>
          <ac:spMkLst>
            <pc:docMk/>
            <pc:sldMk cId="512300775" sldId="2147471960"/>
            <ac:spMk id="23" creationId="{0BC8EAEA-4F84-FA5C-C081-75995E6EEA25}"/>
          </ac:spMkLst>
        </pc:spChg>
        <pc:spChg chg="mod">
          <ac:chgData name="Mate Barabas" userId="9cb9049f-2560-4ca0-8f96-8fa45ad1b660" providerId="ADAL" clId="{E7886ED6-9850-4999-8AB6-0A25D3F2C8B4}" dt="2024-02-13T23:55:15.361" v="4174"/>
          <ac:spMkLst>
            <pc:docMk/>
            <pc:sldMk cId="512300775" sldId="2147471960"/>
            <ac:spMk id="24" creationId="{BDAE09BC-C6AB-FCA4-6B2F-A4C1F9AB829A}"/>
          </ac:spMkLst>
        </pc:spChg>
        <pc:spChg chg="mod">
          <ac:chgData name="Mate Barabas" userId="9cb9049f-2560-4ca0-8f96-8fa45ad1b660" providerId="ADAL" clId="{E7886ED6-9850-4999-8AB6-0A25D3F2C8B4}" dt="2024-02-13T23:55:15.361" v="4174"/>
          <ac:spMkLst>
            <pc:docMk/>
            <pc:sldMk cId="512300775" sldId="2147471960"/>
            <ac:spMk id="25" creationId="{0F1B1128-F3E3-2976-566D-A5A432082771}"/>
          </ac:spMkLst>
        </pc:spChg>
        <pc:spChg chg="mod">
          <ac:chgData name="Mate Barabas" userId="9cb9049f-2560-4ca0-8f96-8fa45ad1b660" providerId="ADAL" clId="{E7886ED6-9850-4999-8AB6-0A25D3F2C8B4}" dt="2024-02-13T23:55:15.361" v="4174"/>
          <ac:spMkLst>
            <pc:docMk/>
            <pc:sldMk cId="512300775" sldId="2147471960"/>
            <ac:spMk id="26" creationId="{F45EF102-CDAC-C9B2-F0DC-11DE620FBCEA}"/>
          </ac:spMkLst>
        </pc:spChg>
        <pc:spChg chg="mod">
          <ac:chgData name="Mate Barabas" userId="9cb9049f-2560-4ca0-8f96-8fa45ad1b660" providerId="ADAL" clId="{E7886ED6-9850-4999-8AB6-0A25D3F2C8B4}" dt="2024-02-13T23:55:15.361" v="4174"/>
          <ac:spMkLst>
            <pc:docMk/>
            <pc:sldMk cId="512300775" sldId="2147471960"/>
            <ac:spMk id="27" creationId="{A3FDE4F3-708C-8C03-A618-CAD8E31A0785}"/>
          </ac:spMkLst>
        </pc:spChg>
        <pc:spChg chg="mod">
          <ac:chgData name="Mate Barabas" userId="9cb9049f-2560-4ca0-8f96-8fa45ad1b660" providerId="ADAL" clId="{E7886ED6-9850-4999-8AB6-0A25D3F2C8B4}" dt="2024-02-13T23:55:15.361" v="4174"/>
          <ac:spMkLst>
            <pc:docMk/>
            <pc:sldMk cId="512300775" sldId="2147471960"/>
            <ac:spMk id="28" creationId="{D2DCE010-0E21-BB51-9202-F55296FB4EC8}"/>
          </ac:spMkLst>
        </pc:spChg>
        <pc:spChg chg="mod">
          <ac:chgData name="Mate Barabas" userId="9cb9049f-2560-4ca0-8f96-8fa45ad1b660" providerId="ADAL" clId="{E7886ED6-9850-4999-8AB6-0A25D3F2C8B4}" dt="2024-02-13T23:55:15.361" v="4174"/>
          <ac:spMkLst>
            <pc:docMk/>
            <pc:sldMk cId="512300775" sldId="2147471960"/>
            <ac:spMk id="29" creationId="{CF1EF9A4-4FD8-9C7D-846F-4AC6A2085840}"/>
          </ac:spMkLst>
        </pc:spChg>
        <pc:spChg chg="mod">
          <ac:chgData name="Mate Barabas" userId="9cb9049f-2560-4ca0-8f96-8fa45ad1b660" providerId="ADAL" clId="{E7886ED6-9850-4999-8AB6-0A25D3F2C8B4}" dt="2024-02-13T23:55:15.361" v="4174"/>
          <ac:spMkLst>
            <pc:docMk/>
            <pc:sldMk cId="512300775" sldId="2147471960"/>
            <ac:spMk id="30" creationId="{79821B8B-6ACE-7F1A-CD6E-D32CA41C9E02}"/>
          </ac:spMkLst>
        </pc:spChg>
        <pc:spChg chg="mod">
          <ac:chgData name="Mate Barabas" userId="9cb9049f-2560-4ca0-8f96-8fa45ad1b660" providerId="ADAL" clId="{E7886ED6-9850-4999-8AB6-0A25D3F2C8B4}" dt="2024-02-13T23:55:15.361" v="4174"/>
          <ac:spMkLst>
            <pc:docMk/>
            <pc:sldMk cId="512300775" sldId="2147471960"/>
            <ac:spMk id="31" creationId="{5A74C995-8926-8F4A-A3C3-2FCCEBA473A7}"/>
          </ac:spMkLst>
        </pc:spChg>
        <pc:spChg chg="mod">
          <ac:chgData name="Mate Barabas" userId="9cb9049f-2560-4ca0-8f96-8fa45ad1b660" providerId="ADAL" clId="{E7886ED6-9850-4999-8AB6-0A25D3F2C8B4}" dt="2024-02-13T23:55:15.361" v="4174"/>
          <ac:spMkLst>
            <pc:docMk/>
            <pc:sldMk cId="512300775" sldId="2147471960"/>
            <ac:spMk id="32" creationId="{33976513-1F7B-43D1-7555-8FF852F5A5D0}"/>
          </ac:spMkLst>
        </pc:spChg>
        <pc:spChg chg="mod">
          <ac:chgData name="Mate Barabas" userId="9cb9049f-2560-4ca0-8f96-8fa45ad1b660" providerId="ADAL" clId="{E7886ED6-9850-4999-8AB6-0A25D3F2C8B4}" dt="2024-02-13T23:55:15.361" v="4174"/>
          <ac:spMkLst>
            <pc:docMk/>
            <pc:sldMk cId="512300775" sldId="2147471960"/>
            <ac:spMk id="33" creationId="{695A8F96-DC93-612A-A5D4-DDE71B9AEC4F}"/>
          </ac:spMkLst>
        </pc:spChg>
        <pc:spChg chg="mod">
          <ac:chgData name="Mate Barabas" userId="9cb9049f-2560-4ca0-8f96-8fa45ad1b660" providerId="ADAL" clId="{E7886ED6-9850-4999-8AB6-0A25D3F2C8B4}" dt="2024-02-13T23:55:15.361" v="4174"/>
          <ac:spMkLst>
            <pc:docMk/>
            <pc:sldMk cId="512300775" sldId="2147471960"/>
            <ac:spMk id="35" creationId="{24CEE0D0-589D-3BDD-975B-487D366FA8E4}"/>
          </ac:spMkLst>
        </pc:spChg>
        <pc:spChg chg="mod">
          <ac:chgData name="Mate Barabas" userId="9cb9049f-2560-4ca0-8f96-8fa45ad1b660" providerId="ADAL" clId="{E7886ED6-9850-4999-8AB6-0A25D3F2C8B4}" dt="2024-02-13T23:55:15.361" v="4174"/>
          <ac:spMkLst>
            <pc:docMk/>
            <pc:sldMk cId="512300775" sldId="2147471960"/>
            <ac:spMk id="36" creationId="{A1E379AD-C73D-FA7E-3D26-8E615974313D}"/>
          </ac:spMkLst>
        </pc:spChg>
        <pc:spChg chg="mod">
          <ac:chgData name="Mate Barabas" userId="9cb9049f-2560-4ca0-8f96-8fa45ad1b660" providerId="ADAL" clId="{E7886ED6-9850-4999-8AB6-0A25D3F2C8B4}" dt="2024-02-13T23:55:15.361" v="4174"/>
          <ac:spMkLst>
            <pc:docMk/>
            <pc:sldMk cId="512300775" sldId="2147471960"/>
            <ac:spMk id="39" creationId="{75580EF2-0A3C-F610-E5FE-FA969CB51265}"/>
          </ac:spMkLst>
        </pc:spChg>
        <pc:spChg chg="mod">
          <ac:chgData name="Mate Barabas" userId="9cb9049f-2560-4ca0-8f96-8fa45ad1b660" providerId="ADAL" clId="{E7886ED6-9850-4999-8AB6-0A25D3F2C8B4}" dt="2024-02-13T23:55:15.361" v="4174"/>
          <ac:spMkLst>
            <pc:docMk/>
            <pc:sldMk cId="512300775" sldId="2147471960"/>
            <ac:spMk id="45" creationId="{70C117C8-EE8D-20CA-C52C-4FCD3E288159}"/>
          </ac:spMkLst>
        </pc:spChg>
        <pc:spChg chg="mod">
          <ac:chgData name="Mate Barabas" userId="9cb9049f-2560-4ca0-8f96-8fa45ad1b660" providerId="ADAL" clId="{E7886ED6-9850-4999-8AB6-0A25D3F2C8B4}" dt="2024-02-13T23:55:15.361" v="4174"/>
          <ac:spMkLst>
            <pc:docMk/>
            <pc:sldMk cId="512300775" sldId="2147471960"/>
            <ac:spMk id="48" creationId="{2E2F4E9B-F01E-AD24-5172-76ACAB5C5C22}"/>
          </ac:spMkLst>
        </pc:spChg>
        <pc:spChg chg="mod">
          <ac:chgData name="Mate Barabas" userId="9cb9049f-2560-4ca0-8f96-8fa45ad1b660" providerId="ADAL" clId="{E7886ED6-9850-4999-8AB6-0A25D3F2C8B4}" dt="2024-02-13T23:55:15.361" v="4174"/>
          <ac:spMkLst>
            <pc:docMk/>
            <pc:sldMk cId="512300775" sldId="2147471960"/>
            <ac:spMk id="50" creationId="{0DE51A8F-51D7-0897-F654-408D0813726A}"/>
          </ac:spMkLst>
        </pc:spChg>
        <pc:spChg chg="mod">
          <ac:chgData name="Mate Barabas" userId="9cb9049f-2560-4ca0-8f96-8fa45ad1b660" providerId="ADAL" clId="{E7886ED6-9850-4999-8AB6-0A25D3F2C8B4}" dt="2024-02-13T23:55:15.361" v="4174"/>
          <ac:spMkLst>
            <pc:docMk/>
            <pc:sldMk cId="512300775" sldId="2147471960"/>
            <ac:spMk id="51" creationId="{CD735C27-F21F-5C1B-F4EA-32997C9831FE}"/>
          </ac:spMkLst>
        </pc:spChg>
        <pc:spChg chg="mod">
          <ac:chgData name="Mate Barabas" userId="9cb9049f-2560-4ca0-8f96-8fa45ad1b660" providerId="ADAL" clId="{E7886ED6-9850-4999-8AB6-0A25D3F2C8B4}" dt="2024-02-13T23:55:15.361" v="4174"/>
          <ac:spMkLst>
            <pc:docMk/>
            <pc:sldMk cId="512300775" sldId="2147471960"/>
            <ac:spMk id="53" creationId="{8221BA59-2A63-EBFF-7C8B-F3BA388EBCFE}"/>
          </ac:spMkLst>
        </pc:spChg>
        <pc:spChg chg="mod">
          <ac:chgData name="Mate Barabas" userId="9cb9049f-2560-4ca0-8f96-8fa45ad1b660" providerId="ADAL" clId="{E7886ED6-9850-4999-8AB6-0A25D3F2C8B4}" dt="2024-02-13T23:55:15.361" v="4174"/>
          <ac:spMkLst>
            <pc:docMk/>
            <pc:sldMk cId="512300775" sldId="2147471960"/>
            <ac:spMk id="59" creationId="{022C3469-BFDD-B676-7C63-373D646A2ECF}"/>
          </ac:spMkLst>
        </pc:spChg>
        <pc:spChg chg="mod">
          <ac:chgData name="Mate Barabas" userId="9cb9049f-2560-4ca0-8f96-8fa45ad1b660" providerId="ADAL" clId="{E7886ED6-9850-4999-8AB6-0A25D3F2C8B4}" dt="2024-02-13T23:55:15.361" v="4174"/>
          <ac:spMkLst>
            <pc:docMk/>
            <pc:sldMk cId="512300775" sldId="2147471960"/>
            <ac:spMk id="61" creationId="{AF6A2A5E-9BE3-897C-8392-83A3F800BC8E}"/>
          </ac:spMkLst>
        </pc:spChg>
        <pc:spChg chg="mod">
          <ac:chgData name="Mate Barabas" userId="9cb9049f-2560-4ca0-8f96-8fa45ad1b660" providerId="ADAL" clId="{E7886ED6-9850-4999-8AB6-0A25D3F2C8B4}" dt="2024-02-13T23:55:15.361" v="4174"/>
          <ac:spMkLst>
            <pc:docMk/>
            <pc:sldMk cId="512300775" sldId="2147471960"/>
            <ac:spMk id="67" creationId="{4DCA8481-4C8B-46FC-FEDC-24D98484F213}"/>
          </ac:spMkLst>
        </pc:spChg>
        <pc:spChg chg="mod">
          <ac:chgData name="Mate Barabas" userId="9cb9049f-2560-4ca0-8f96-8fa45ad1b660" providerId="ADAL" clId="{E7886ED6-9850-4999-8AB6-0A25D3F2C8B4}" dt="2024-02-13T23:55:15.361" v="4174"/>
          <ac:spMkLst>
            <pc:docMk/>
            <pc:sldMk cId="512300775" sldId="2147471960"/>
            <ac:spMk id="69" creationId="{0944EF49-BA41-488C-85D3-4E032852B04A}"/>
          </ac:spMkLst>
        </pc:spChg>
        <pc:spChg chg="mod">
          <ac:chgData name="Mate Barabas" userId="9cb9049f-2560-4ca0-8f96-8fa45ad1b660" providerId="ADAL" clId="{E7886ED6-9850-4999-8AB6-0A25D3F2C8B4}" dt="2024-02-13T23:55:15.361" v="4174"/>
          <ac:spMkLst>
            <pc:docMk/>
            <pc:sldMk cId="512300775" sldId="2147471960"/>
            <ac:spMk id="72" creationId="{D3C5FFD2-777A-BE20-C730-4F0ED059C1A1}"/>
          </ac:spMkLst>
        </pc:spChg>
        <pc:spChg chg="mod">
          <ac:chgData name="Mate Barabas" userId="9cb9049f-2560-4ca0-8f96-8fa45ad1b660" providerId="ADAL" clId="{E7886ED6-9850-4999-8AB6-0A25D3F2C8B4}" dt="2024-02-13T23:55:15.361" v="4174"/>
          <ac:spMkLst>
            <pc:docMk/>
            <pc:sldMk cId="512300775" sldId="2147471960"/>
            <ac:spMk id="74" creationId="{02D7C9A8-AF2B-A0A3-8059-CBF92C5CED78}"/>
          </ac:spMkLst>
        </pc:spChg>
        <pc:spChg chg="mod">
          <ac:chgData name="Mate Barabas" userId="9cb9049f-2560-4ca0-8f96-8fa45ad1b660" providerId="ADAL" clId="{E7886ED6-9850-4999-8AB6-0A25D3F2C8B4}" dt="2024-02-13T23:55:15.361" v="4174"/>
          <ac:spMkLst>
            <pc:docMk/>
            <pc:sldMk cId="512300775" sldId="2147471960"/>
            <ac:spMk id="77" creationId="{6EB3AFDC-0E19-5DD5-6FDB-0EFD02A5FB40}"/>
          </ac:spMkLst>
        </pc:spChg>
        <pc:spChg chg="mod">
          <ac:chgData name="Mate Barabas" userId="9cb9049f-2560-4ca0-8f96-8fa45ad1b660" providerId="ADAL" clId="{E7886ED6-9850-4999-8AB6-0A25D3F2C8B4}" dt="2024-02-13T23:55:15.361" v="4174"/>
          <ac:spMkLst>
            <pc:docMk/>
            <pc:sldMk cId="512300775" sldId="2147471960"/>
            <ac:spMk id="79" creationId="{8E87277D-A912-30F4-A08D-5D287C760F2C}"/>
          </ac:spMkLst>
        </pc:spChg>
        <pc:spChg chg="mod">
          <ac:chgData name="Mate Barabas" userId="9cb9049f-2560-4ca0-8f96-8fa45ad1b660" providerId="ADAL" clId="{E7886ED6-9850-4999-8AB6-0A25D3F2C8B4}" dt="2024-02-13T23:55:15.361" v="4174"/>
          <ac:spMkLst>
            <pc:docMk/>
            <pc:sldMk cId="512300775" sldId="2147471960"/>
            <ac:spMk id="82" creationId="{B93C7C5C-2ED9-430C-DB09-FEEA5E3C7A1D}"/>
          </ac:spMkLst>
        </pc:spChg>
        <pc:spChg chg="add mod">
          <ac:chgData name="Mate Barabas" userId="9cb9049f-2560-4ca0-8f96-8fa45ad1b660" providerId="ADAL" clId="{E7886ED6-9850-4999-8AB6-0A25D3F2C8B4}" dt="2024-02-13T23:55:20.623" v="4178"/>
          <ac:spMkLst>
            <pc:docMk/>
            <pc:sldMk cId="512300775" sldId="2147471960"/>
            <ac:spMk id="89" creationId="{8BFB54B1-D4A6-8BA6-974E-0D555780C43C}"/>
          </ac:spMkLst>
        </pc:spChg>
        <pc:spChg chg="add mod">
          <ac:chgData name="Mate Barabas" userId="9cb9049f-2560-4ca0-8f96-8fa45ad1b660" providerId="ADAL" clId="{E7886ED6-9850-4999-8AB6-0A25D3F2C8B4}" dt="2024-02-13T23:55:20.623" v="4178"/>
          <ac:spMkLst>
            <pc:docMk/>
            <pc:sldMk cId="512300775" sldId="2147471960"/>
            <ac:spMk id="90" creationId="{5EAE312E-00C9-B427-D89C-0EA89DB62D6F}"/>
          </ac:spMkLst>
        </pc:spChg>
        <pc:spChg chg="mod">
          <ac:chgData name="Mate Barabas" userId="9cb9049f-2560-4ca0-8f96-8fa45ad1b660" providerId="ADAL" clId="{E7886ED6-9850-4999-8AB6-0A25D3F2C8B4}" dt="2024-02-13T23:55:20.623" v="4178"/>
          <ac:spMkLst>
            <pc:docMk/>
            <pc:sldMk cId="512300775" sldId="2147471960"/>
            <ac:spMk id="105" creationId="{17B6B78E-0F57-BF5D-CE08-E2379FF6FB52}"/>
          </ac:spMkLst>
        </pc:spChg>
        <pc:spChg chg="mod">
          <ac:chgData name="Mate Barabas" userId="9cb9049f-2560-4ca0-8f96-8fa45ad1b660" providerId="ADAL" clId="{E7886ED6-9850-4999-8AB6-0A25D3F2C8B4}" dt="2024-02-13T23:55:20.623" v="4178"/>
          <ac:spMkLst>
            <pc:docMk/>
            <pc:sldMk cId="512300775" sldId="2147471960"/>
            <ac:spMk id="106" creationId="{FF5E89EE-48AB-9612-690E-B8EEEA9E792B}"/>
          </ac:spMkLst>
        </pc:spChg>
        <pc:spChg chg="mod">
          <ac:chgData name="Mate Barabas" userId="9cb9049f-2560-4ca0-8f96-8fa45ad1b660" providerId="ADAL" clId="{E7886ED6-9850-4999-8AB6-0A25D3F2C8B4}" dt="2024-02-13T23:55:20.623" v="4178"/>
          <ac:spMkLst>
            <pc:docMk/>
            <pc:sldMk cId="512300775" sldId="2147471960"/>
            <ac:spMk id="107" creationId="{B40B824D-1853-15D9-6B43-DBF1B0F041FA}"/>
          </ac:spMkLst>
        </pc:spChg>
        <pc:spChg chg="mod">
          <ac:chgData name="Mate Barabas" userId="9cb9049f-2560-4ca0-8f96-8fa45ad1b660" providerId="ADAL" clId="{E7886ED6-9850-4999-8AB6-0A25D3F2C8B4}" dt="2024-02-13T23:55:20.623" v="4178"/>
          <ac:spMkLst>
            <pc:docMk/>
            <pc:sldMk cId="512300775" sldId="2147471960"/>
            <ac:spMk id="108" creationId="{B52E4655-9672-B815-4AE4-F0FC6DFE8727}"/>
          </ac:spMkLst>
        </pc:spChg>
        <pc:spChg chg="mod">
          <ac:chgData name="Mate Barabas" userId="9cb9049f-2560-4ca0-8f96-8fa45ad1b660" providerId="ADAL" clId="{E7886ED6-9850-4999-8AB6-0A25D3F2C8B4}" dt="2024-02-13T23:55:20.623" v="4178"/>
          <ac:spMkLst>
            <pc:docMk/>
            <pc:sldMk cId="512300775" sldId="2147471960"/>
            <ac:spMk id="109" creationId="{4A4D4D14-97FC-7467-94A3-65E22465C390}"/>
          </ac:spMkLst>
        </pc:spChg>
        <pc:spChg chg="mod">
          <ac:chgData name="Mate Barabas" userId="9cb9049f-2560-4ca0-8f96-8fa45ad1b660" providerId="ADAL" clId="{E7886ED6-9850-4999-8AB6-0A25D3F2C8B4}" dt="2024-02-13T23:55:20.623" v="4178"/>
          <ac:spMkLst>
            <pc:docMk/>
            <pc:sldMk cId="512300775" sldId="2147471960"/>
            <ac:spMk id="110" creationId="{6D00F04E-A9D8-30E1-8351-6E9E79E30A74}"/>
          </ac:spMkLst>
        </pc:spChg>
        <pc:spChg chg="mod">
          <ac:chgData name="Mate Barabas" userId="9cb9049f-2560-4ca0-8f96-8fa45ad1b660" providerId="ADAL" clId="{E7886ED6-9850-4999-8AB6-0A25D3F2C8B4}" dt="2024-02-13T23:55:20.623" v="4178"/>
          <ac:spMkLst>
            <pc:docMk/>
            <pc:sldMk cId="512300775" sldId="2147471960"/>
            <ac:spMk id="111" creationId="{80DFAF6C-C447-3EF1-9DE2-0FCA0FE14CF4}"/>
          </ac:spMkLst>
        </pc:spChg>
        <pc:spChg chg="mod">
          <ac:chgData name="Mate Barabas" userId="9cb9049f-2560-4ca0-8f96-8fa45ad1b660" providerId="ADAL" clId="{E7886ED6-9850-4999-8AB6-0A25D3F2C8B4}" dt="2024-02-13T23:55:20.623" v="4178"/>
          <ac:spMkLst>
            <pc:docMk/>
            <pc:sldMk cId="512300775" sldId="2147471960"/>
            <ac:spMk id="112" creationId="{738614EA-E234-86E3-B958-F5C2401CEE59}"/>
          </ac:spMkLst>
        </pc:spChg>
        <pc:spChg chg="mod">
          <ac:chgData name="Mate Barabas" userId="9cb9049f-2560-4ca0-8f96-8fa45ad1b660" providerId="ADAL" clId="{E7886ED6-9850-4999-8AB6-0A25D3F2C8B4}" dt="2024-02-13T23:55:20.623" v="4178"/>
          <ac:spMkLst>
            <pc:docMk/>
            <pc:sldMk cId="512300775" sldId="2147471960"/>
            <ac:spMk id="113" creationId="{DF4CAF36-CF45-A5AA-3C6A-2B37D57D7544}"/>
          </ac:spMkLst>
        </pc:spChg>
        <pc:spChg chg="mod">
          <ac:chgData name="Mate Barabas" userId="9cb9049f-2560-4ca0-8f96-8fa45ad1b660" providerId="ADAL" clId="{E7886ED6-9850-4999-8AB6-0A25D3F2C8B4}" dt="2024-02-13T23:55:20.623" v="4178"/>
          <ac:spMkLst>
            <pc:docMk/>
            <pc:sldMk cId="512300775" sldId="2147471960"/>
            <ac:spMk id="114" creationId="{1FFEE300-BB81-5A91-BA8C-B758FFB0EBCC}"/>
          </ac:spMkLst>
        </pc:spChg>
        <pc:spChg chg="mod">
          <ac:chgData name="Mate Barabas" userId="9cb9049f-2560-4ca0-8f96-8fa45ad1b660" providerId="ADAL" clId="{E7886ED6-9850-4999-8AB6-0A25D3F2C8B4}" dt="2024-02-13T23:55:20.623" v="4178"/>
          <ac:spMkLst>
            <pc:docMk/>
            <pc:sldMk cId="512300775" sldId="2147471960"/>
            <ac:spMk id="115" creationId="{3CAFFE03-B6DD-C334-5C60-B121AFAA2184}"/>
          </ac:spMkLst>
        </pc:spChg>
        <pc:spChg chg="mod">
          <ac:chgData name="Mate Barabas" userId="9cb9049f-2560-4ca0-8f96-8fa45ad1b660" providerId="ADAL" clId="{E7886ED6-9850-4999-8AB6-0A25D3F2C8B4}" dt="2024-02-13T23:55:20.623" v="4178"/>
          <ac:spMkLst>
            <pc:docMk/>
            <pc:sldMk cId="512300775" sldId="2147471960"/>
            <ac:spMk id="116" creationId="{2AB4A5F1-9A41-6B73-70DC-C56712F21391}"/>
          </ac:spMkLst>
        </pc:spChg>
        <pc:spChg chg="mod">
          <ac:chgData name="Mate Barabas" userId="9cb9049f-2560-4ca0-8f96-8fa45ad1b660" providerId="ADAL" clId="{E7886ED6-9850-4999-8AB6-0A25D3F2C8B4}" dt="2024-02-13T23:55:20.623" v="4178"/>
          <ac:spMkLst>
            <pc:docMk/>
            <pc:sldMk cId="512300775" sldId="2147471960"/>
            <ac:spMk id="117" creationId="{D682CDC2-5F46-5FC8-30C6-3BEC8BC6F8F9}"/>
          </ac:spMkLst>
        </pc:spChg>
        <pc:spChg chg="mod">
          <ac:chgData name="Mate Barabas" userId="9cb9049f-2560-4ca0-8f96-8fa45ad1b660" providerId="ADAL" clId="{E7886ED6-9850-4999-8AB6-0A25D3F2C8B4}" dt="2024-02-13T23:55:20.623" v="4178"/>
          <ac:spMkLst>
            <pc:docMk/>
            <pc:sldMk cId="512300775" sldId="2147471960"/>
            <ac:spMk id="118" creationId="{3E27F388-15C0-5910-A79B-B61E1551E298}"/>
          </ac:spMkLst>
        </pc:spChg>
        <pc:spChg chg="mod">
          <ac:chgData name="Mate Barabas" userId="9cb9049f-2560-4ca0-8f96-8fa45ad1b660" providerId="ADAL" clId="{E7886ED6-9850-4999-8AB6-0A25D3F2C8B4}" dt="2024-02-13T23:55:20.623" v="4178"/>
          <ac:spMkLst>
            <pc:docMk/>
            <pc:sldMk cId="512300775" sldId="2147471960"/>
            <ac:spMk id="120" creationId="{521B6DFA-9F9E-CE0C-C7EC-4767B140B2A2}"/>
          </ac:spMkLst>
        </pc:spChg>
        <pc:spChg chg="mod">
          <ac:chgData name="Mate Barabas" userId="9cb9049f-2560-4ca0-8f96-8fa45ad1b660" providerId="ADAL" clId="{E7886ED6-9850-4999-8AB6-0A25D3F2C8B4}" dt="2024-02-13T23:55:20.623" v="4178"/>
          <ac:spMkLst>
            <pc:docMk/>
            <pc:sldMk cId="512300775" sldId="2147471960"/>
            <ac:spMk id="121" creationId="{7919587F-5421-64DC-5CF6-C30D51EBB214}"/>
          </ac:spMkLst>
        </pc:spChg>
        <pc:spChg chg="mod">
          <ac:chgData name="Mate Barabas" userId="9cb9049f-2560-4ca0-8f96-8fa45ad1b660" providerId="ADAL" clId="{E7886ED6-9850-4999-8AB6-0A25D3F2C8B4}" dt="2024-02-13T23:55:20.623" v="4178"/>
          <ac:spMkLst>
            <pc:docMk/>
            <pc:sldMk cId="512300775" sldId="2147471960"/>
            <ac:spMk id="124" creationId="{74519BD7-CC9C-BEF3-C57D-D3D827FA0A6B}"/>
          </ac:spMkLst>
        </pc:spChg>
        <pc:spChg chg="mod">
          <ac:chgData name="Mate Barabas" userId="9cb9049f-2560-4ca0-8f96-8fa45ad1b660" providerId="ADAL" clId="{E7886ED6-9850-4999-8AB6-0A25D3F2C8B4}" dt="2024-02-13T23:55:20.623" v="4178"/>
          <ac:spMkLst>
            <pc:docMk/>
            <pc:sldMk cId="512300775" sldId="2147471960"/>
            <ac:spMk id="130" creationId="{2C3401D8-EA0E-52D2-301B-65D2615E592C}"/>
          </ac:spMkLst>
        </pc:spChg>
        <pc:spChg chg="mod">
          <ac:chgData name="Mate Barabas" userId="9cb9049f-2560-4ca0-8f96-8fa45ad1b660" providerId="ADAL" clId="{E7886ED6-9850-4999-8AB6-0A25D3F2C8B4}" dt="2024-02-13T23:55:20.623" v="4178"/>
          <ac:spMkLst>
            <pc:docMk/>
            <pc:sldMk cId="512300775" sldId="2147471960"/>
            <ac:spMk id="133" creationId="{5F82638C-2FB7-F785-17BC-619548071B1A}"/>
          </ac:spMkLst>
        </pc:spChg>
        <pc:spChg chg="mod">
          <ac:chgData name="Mate Barabas" userId="9cb9049f-2560-4ca0-8f96-8fa45ad1b660" providerId="ADAL" clId="{E7886ED6-9850-4999-8AB6-0A25D3F2C8B4}" dt="2024-02-13T23:55:20.623" v="4178"/>
          <ac:spMkLst>
            <pc:docMk/>
            <pc:sldMk cId="512300775" sldId="2147471960"/>
            <ac:spMk id="135" creationId="{FB5BFAA2-2EFC-1F74-CA94-0BC0617240CB}"/>
          </ac:spMkLst>
        </pc:spChg>
        <pc:spChg chg="mod">
          <ac:chgData name="Mate Barabas" userId="9cb9049f-2560-4ca0-8f96-8fa45ad1b660" providerId="ADAL" clId="{E7886ED6-9850-4999-8AB6-0A25D3F2C8B4}" dt="2024-02-13T23:55:20.623" v="4178"/>
          <ac:spMkLst>
            <pc:docMk/>
            <pc:sldMk cId="512300775" sldId="2147471960"/>
            <ac:spMk id="136" creationId="{C48B4C3A-9C30-4314-D6EF-FFA2FC027032}"/>
          </ac:spMkLst>
        </pc:spChg>
        <pc:spChg chg="mod">
          <ac:chgData name="Mate Barabas" userId="9cb9049f-2560-4ca0-8f96-8fa45ad1b660" providerId="ADAL" clId="{E7886ED6-9850-4999-8AB6-0A25D3F2C8B4}" dt="2024-02-13T23:55:20.623" v="4178"/>
          <ac:spMkLst>
            <pc:docMk/>
            <pc:sldMk cId="512300775" sldId="2147471960"/>
            <ac:spMk id="138" creationId="{68E75380-0592-E245-EBA7-A9C66FC6CA74}"/>
          </ac:spMkLst>
        </pc:spChg>
        <pc:spChg chg="mod">
          <ac:chgData name="Mate Barabas" userId="9cb9049f-2560-4ca0-8f96-8fa45ad1b660" providerId="ADAL" clId="{E7886ED6-9850-4999-8AB6-0A25D3F2C8B4}" dt="2024-02-13T23:55:20.623" v="4178"/>
          <ac:spMkLst>
            <pc:docMk/>
            <pc:sldMk cId="512300775" sldId="2147471960"/>
            <ac:spMk id="144" creationId="{53AA4815-CDC8-A010-8611-39C74507B9EB}"/>
          </ac:spMkLst>
        </pc:spChg>
        <pc:spChg chg="mod">
          <ac:chgData name="Mate Barabas" userId="9cb9049f-2560-4ca0-8f96-8fa45ad1b660" providerId="ADAL" clId="{E7886ED6-9850-4999-8AB6-0A25D3F2C8B4}" dt="2024-02-13T23:55:20.623" v="4178"/>
          <ac:spMkLst>
            <pc:docMk/>
            <pc:sldMk cId="512300775" sldId="2147471960"/>
            <ac:spMk id="146" creationId="{036EE3E9-377F-7225-CD9D-6CC3B2518CBE}"/>
          </ac:spMkLst>
        </pc:spChg>
        <pc:spChg chg="mod">
          <ac:chgData name="Mate Barabas" userId="9cb9049f-2560-4ca0-8f96-8fa45ad1b660" providerId="ADAL" clId="{E7886ED6-9850-4999-8AB6-0A25D3F2C8B4}" dt="2024-02-13T23:55:20.623" v="4178"/>
          <ac:spMkLst>
            <pc:docMk/>
            <pc:sldMk cId="512300775" sldId="2147471960"/>
            <ac:spMk id="152" creationId="{893AF4E5-D9E0-DA94-1C95-ECE3E7C0ACF9}"/>
          </ac:spMkLst>
        </pc:spChg>
        <pc:spChg chg="mod">
          <ac:chgData name="Mate Barabas" userId="9cb9049f-2560-4ca0-8f96-8fa45ad1b660" providerId="ADAL" clId="{E7886ED6-9850-4999-8AB6-0A25D3F2C8B4}" dt="2024-02-13T23:55:20.623" v="4178"/>
          <ac:spMkLst>
            <pc:docMk/>
            <pc:sldMk cId="512300775" sldId="2147471960"/>
            <ac:spMk id="154" creationId="{FB1328CB-0FF7-5EE3-E072-FB86A85AB803}"/>
          </ac:spMkLst>
        </pc:spChg>
        <pc:spChg chg="mod">
          <ac:chgData name="Mate Barabas" userId="9cb9049f-2560-4ca0-8f96-8fa45ad1b660" providerId="ADAL" clId="{E7886ED6-9850-4999-8AB6-0A25D3F2C8B4}" dt="2024-02-13T23:55:20.623" v="4178"/>
          <ac:spMkLst>
            <pc:docMk/>
            <pc:sldMk cId="512300775" sldId="2147471960"/>
            <ac:spMk id="157" creationId="{83317923-581C-3FD5-24D8-58B68C85F50E}"/>
          </ac:spMkLst>
        </pc:spChg>
        <pc:spChg chg="mod">
          <ac:chgData name="Mate Barabas" userId="9cb9049f-2560-4ca0-8f96-8fa45ad1b660" providerId="ADAL" clId="{E7886ED6-9850-4999-8AB6-0A25D3F2C8B4}" dt="2024-02-13T23:55:20.623" v="4178"/>
          <ac:spMkLst>
            <pc:docMk/>
            <pc:sldMk cId="512300775" sldId="2147471960"/>
            <ac:spMk id="159" creationId="{A83F0501-FB78-279F-1398-FBACFEB8498D}"/>
          </ac:spMkLst>
        </pc:spChg>
        <pc:spChg chg="mod">
          <ac:chgData name="Mate Barabas" userId="9cb9049f-2560-4ca0-8f96-8fa45ad1b660" providerId="ADAL" clId="{E7886ED6-9850-4999-8AB6-0A25D3F2C8B4}" dt="2024-02-13T23:55:20.623" v="4178"/>
          <ac:spMkLst>
            <pc:docMk/>
            <pc:sldMk cId="512300775" sldId="2147471960"/>
            <ac:spMk id="162" creationId="{7A9022AB-6420-51B3-C5C8-7A2C576440F7}"/>
          </ac:spMkLst>
        </pc:spChg>
        <pc:spChg chg="mod">
          <ac:chgData name="Mate Barabas" userId="9cb9049f-2560-4ca0-8f96-8fa45ad1b660" providerId="ADAL" clId="{E7886ED6-9850-4999-8AB6-0A25D3F2C8B4}" dt="2024-02-13T23:55:20.623" v="4178"/>
          <ac:spMkLst>
            <pc:docMk/>
            <pc:sldMk cId="512300775" sldId="2147471960"/>
            <ac:spMk id="164" creationId="{BEF8C14B-0769-D092-56D7-810406848F82}"/>
          </ac:spMkLst>
        </pc:spChg>
        <pc:spChg chg="mod">
          <ac:chgData name="Mate Barabas" userId="9cb9049f-2560-4ca0-8f96-8fa45ad1b660" providerId="ADAL" clId="{E7886ED6-9850-4999-8AB6-0A25D3F2C8B4}" dt="2024-02-13T23:55:20.623" v="4178"/>
          <ac:spMkLst>
            <pc:docMk/>
            <pc:sldMk cId="512300775" sldId="2147471960"/>
            <ac:spMk id="167" creationId="{3777D1E4-C5D1-B483-0677-B88DD7408184}"/>
          </ac:spMkLst>
        </pc:spChg>
        <pc:grpChg chg="add mod">
          <ac:chgData name="Mate Barabas" userId="9cb9049f-2560-4ca0-8f96-8fa45ad1b660" providerId="ADAL" clId="{E7886ED6-9850-4999-8AB6-0A25D3F2C8B4}" dt="2024-02-13T23:55:15.361" v="4174"/>
          <ac:grpSpMkLst>
            <pc:docMk/>
            <pc:sldMk cId="512300775" sldId="2147471960"/>
            <ac:grpSpMk id="6" creationId="{71270676-CB1F-B55C-A82E-BE61F1783DD8}"/>
          </ac:grpSpMkLst>
        </pc:grpChg>
        <pc:grpChg chg="mod">
          <ac:chgData name="Mate Barabas" userId="9cb9049f-2560-4ca0-8f96-8fa45ad1b660" providerId="ADAL" clId="{E7886ED6-9850-4999-8AB6-0A25D3F2C8B4}" dt="2024-02-13T23:55:15.361" v="4174"/>
          <ac:grpSpMkLst>
            <pc:docMk/>
            <pc:sldMk cId="512300775" sldId="2147471960"/>
            <ac:grpSpMk id="7" creationId="{20E66AC1-8B25-F2F1-4540-B61CC2905D09}"/>
          </ac:grpSpMkLst>
        </pc:grpChg>
        <pc:grpChg chg="mod">
          <ac:chgData name="Mate Barabas" userId="9cb9049f-2560-4ca0-8f96-8fa45ad1b660" providerId="ADAL" clId="{E7886ED6-9850-4999-8AB6-0A25D3F2C8B4}" dt="2024-02-13T23:55:15.361" v="4174"/>
          <ac:grpSpMkLst>
            <pc:docMk/>
            <pc:sldMk cId="512300775" sldId="2147471960"/>
            <ac:grpSpMk id="10" creationId="{B679DD20-AF25-B00E-08DF-68169E4B9DDD}"/>
          </ac:grpSpMkLst>
        </pc:grpChg>
        <pc:grpChg chg="mod">
          <ac:chgData name="Mate Barabas" userId="9cb9049f-2560-4ca0-8f96-8fa45ad1b660" providerId="ADAL" clId="{E7886ED6-9850-4999-8AB6-0A25D3F2C8B4}" dt="2024-02-13T23:55:15.361" v="4174"/>
          <ac:grpSpMkLst>
            <pc:docMk/>
            <pc:sldMk cId="512300775" sldId="2147471960"/>
            <ac:grpSpMk id="11" creationId="{A5D39820-A341-BCFC-CFE4-756724CF3A2C}"/>
          </ac:grpSpMkLst>
        </pc:grpChg>
        <pc:grpChg chg="mod">
          <ac:chgData name="Mate Barabas" userId="9cb9049f-2560-4ca0-8f96-8fa45ad1b660" providerId="ADAL" clId="{E7886ED6-9850-4999-8AB6-0A25D3F2C8B4}" dt="2024-02-13T23:55:15.361" v="4174"/>
          <ac:grpSpMkLst>
            <pc:docMk/>
            <pc:sldMk cId="512300775" sldId="2147471960"/>
            <ac:grpSpMk id="12" creationId="{CAA26BAD-F789-A6B9-8FE9-6BAE3E9DA4DD}"/>
          </ac:grpSpMkLst>
        </pc:grpChg>
        <pc:grpChg chg="mod">
          <ac:chgData name="Mate Barabas" userId="9cb9049f-2560-4ca0-8f96-8fa45ad1b660" providerId="ADAL" clId="{E7886ED6-9850-4999-8AB6-0A25D3F2C8B4}" dt="2024-02-13T23:55:15.361" v="4174"/>
          <ac:grpSpMkLst>
            <pc:docMk/>
            <pc:sldMk cId="512300775" sldId="2147471960"/>
            <ac:grpSpMk id="13" creationId="{F8E4249B-6186-4C13-FA75-33F179A29FD5}"/>
          </ac:grpSpMkLst>
        </pc:grpChg>
        <pc:grpChg chg="mod">
          <ac:chgData name="Mate Barabas" userId="9cb9049f-2560-4ca0-8f96-8fa45ad1b660" providerId="ADAL" clId="{E7886ED6-9850-4999-8AB6-0A25D3F2C8B4}" dt="2024-02-13T23:55:15.361" v="4174"/>
          <ac:grpSpMkLst>
            <pc:docMk/>
            <pc:sldMk cId="512300775" sldId="2147471960"/>
            <ac:grpSpMk id="14" creationId="{FAECFFEF-B8D7-7EF9-E8DB-6AE48397A3D8}"/>
          </ac:grpSpMkLst>
        </pc:grpChg>
        <pc:grpChg chg="mod">
          <ac:chgData name="Mate Barabas" userId="9cb9049f-2560-4ca0-8f96-8fa45ad1b660" providerId="ADAL" clId="{E7886ED6-9850-4999-8AB6-0A25D3F2C8B4}" dt="2024-02-13T23:55:15.361" v="4174"/>
          <ac:grpSpMkLst>
            <pc:docMk/>
            <pc:sldMk cId="512300775" sldId="2147471960"/>
            <ac:grpSpMk id="15" creationId="{E7E6E2ED-B352-9203-A04E-70D199860B83}"/>
          </ac:grpSpMkLst>
        </pc:grpChg>
        <pc:grpChg chg="mod">
          <ac:chgData name="Mate Barabas" userId="9cb9049f-2560-4ca0-8f96-8fa45ad1b660" providerId="ADAL" clId="{E7886ED6-9850-4999-8AB6-0A25D3F2C8B4}" dt="2024-02-13T23:55:15.361" v="4174"/>
          <ac:grpSpMkLst>
            <pc:docMk/>
            <pc:sldMk cId="512300775" sldId="2147471960"/>
            <ac:grpSpMk id="16" creationId="{7B45E1BD-2C36-AEDB-1EFD-21AE6615AAC1}"/>
          </ac:grpSpMkLst>
        </pc:grpChg>
        <pc:grpChg chg="mod">
          <ac:chgData name="Mate Barabas" userId="9cb9049f-2560-4ca0-8f96-8fa45ad1b660" providerId="ADAL" clId="{E7886ED6-9850-4999-8AB6-0A25D3F2C8B4}" dt="2024-02-13T23:55:15.361" v="4174"/>
          <ac:grpSpMkLst>
            <pc:docMk/>
            <pc:sldMk cId="512300775" sldId="2147471960"/>
            <ac:grpSpMk id="17" creationId="{B1C4BB44-BE7B-5BAB-801D-05E4614DE554}"/>
          </ac:grpSpMkLst>
        </pc:grpChg>
        <pc:grpChg chg="mod">
          <ac:chgData name="Mate Barabas" userId="9cb9049f-2560-4ca0-8f96-8fa45ad1b660" providerId="ADAL" clId="{E7886ED6-9850-4999-8AB6-0A25D3F2C8B4}" dt="2024-02-13T23:55:15.361" v="4174"/>
          <ac:grpSpMkLst>
            <pc:docMk/>
            <pc:sldMk cId="512300775" sldId="2147471960"/>
            <ac:grpSpMk id="18" creationId="{1136BD92-10A3-086E-A16E-1F2E2A689218}"/>
          </ac:grpSpMkLst>
        </pc:grpChg>
        <pc:grpChg chg="mod">
          <ac:chgData name="Mate Barabas" userId="9cb9049f-2560-4ca0-8f96-8fa45ad1b660" providerId="ADAL" clId="{E7886ED6-9850-4999-8AB6-0A25D3F2C8B4}" dt="2024-02-13T23:55:15.361" v="4174"/>
          <ac:grpSpMkLst>
            <pc:docMk/>
            <pc:sldMk cId="512300775" sldId="2147471960"/>
            <ac:grpSpMk id="19" creationId="{D5566772-081F-987A-C44F-5289E21CCF52}"/>
          </ac:grpSpMkLst>
        </pc:grpChg>
        <pc:grpChg chg="add mod">
          <ac:chgData name="Mate Barabas" userId="9cb9049f-2560-4ca0-8f96-8fa45ad1b660" providerId="ADAL" clId="{E7886ED6-9850-4999-8AB6-0A25D3F2C8B4}" dt="2024-02-13T23:55:15.361" v="4174"/>
          <ac:grpSpMkLst>
            <pc:docMk/>
            <pc:sldMk cId="512300775" sldId="2147471960"/>
            <ac:grpSpMk id="34" creationId="{1F4A5021-C991-12A7-9852-F0B974DBC83A}"/>
          </ac:grpSpMkLst>
        </pc:grpChg>
        <pc:grpChg chg="mod">
          <ac:chgData name="Mate Barabas" userId="9cb9049f-2560-4ca0-8f96-8fa45ad1b660" providerId="ADAL" clId="{E7886ED6-9850-4999-8AB6-0A25D3F2C8B4}" dt="2024-02-13T23:55:15.361" v="4174"/>
          <ac:grpSpMkLst>
            <pc:docMk/>
            <pc:sldMk cId="512300775" sldId="2147471960"/>
            <ac:grpSpMk id="40" creationId="{A6399C23-5660-DD39-208C-56C1AAF35F63}"/>
          </ac:grpSpMkLst>
        </pc:grpChg>
        <pc:grpChg chg="mod">
          <ac:chgData name="Mate Barabas" userId="9cb9049f-2560-4ca0-8f96-8fa45ad1b660" providerId="ADAL" clId="{E7886ED6-9850-4999-8AB6-0A25D3F2C8B4}" dt="2024-02-13T23:55:15.361" v="4174"/>
          <ac:grpSpMkLst>
            <pc:docMk/>
            <pc:sldMk cId="512300775" sldId="2147471960"/>
            <ac:grpSpMk id="41" creationId="{AEF06A0F-2103-E7DA-194A-755C393288E2}"/>
          </ac:grpSpMkLst>
        </pc:grpChg>
        <pc:grpChg chg="mod">
          <ac:chgData name="Mate Barabas" userId="9cb9049f-2560-4ca0-8f96-8fa45ad1b660" providerId="ADAL" clId="{E7886ED6-9850-4999-8AB6-0A25D3F2C8B4}" dt="2024-02-13T23:55:15.361" v="4174"/>
          <ac:grpSpMkLst>
            <pc:docMk/>
            <pc:sldMk cId="512300775" sldId="2147471960"/>
            <ac:grpSpMk id="42" creationId="{1C521A66-CD67-AD97-00E0-E98F88193423}"/>
          </ac:grpSpMkLst>
        </pc:grpChg>
        <pc:grpChg chg="mod">
          <ac:chgData name="Mate Barabas" userId="9cb9049f-2560-4ca0-8f96-8fa45ad1b660" providerId="ADAL" clId="{E7886ED6-9850-4999-8AB6-0A25D3F2C8B4}" dt="2024-02-13T23:55:15.361" v="4174"/>
          <ac:grpSpMkLst>
            <pc:docMk/>
            <pc:sldMk cId="512300775" sldId="2147471960"/>
            <ac:grpSpMk id="43" creationId="{4B72A6FE-1554-C9BD-C8EC-0EA360CBE7D0}"/>
          </ac:grpSpMkLst>
        </pc:grpChg>
        <pc:grpChg chg="mod">
          <ac:chgData name="Mate Barabas" userId="9cb9049f-2560-4ca0-8f96-8fa45ad1b660" providerId="ADAL" clId="{E7886ED6-9850-4999-8AB6-0A25D3F2C8B4}" dt="2024-02-13T23:55:15.361" v="4174"/>
          <ac:grpSpMkLst>
            <pc:docMk/>
            <pc:sldMk cId="512300775" sldId="2147471960"/>
            <ac:grpSpMk id="44" creationId="{74A6B281-F377-9733-2275-5AD53169C74D}"/>
          </ac:grpSpMkLst>
        </pc:grpChg>
        <pc:grpChg chg="mod">
          <ac:chgData name="Mate Barabas" userId="9cb9049f-2560-4ca0-8f96-8fa45ad1b660" providerId="ADAL" clId="{E7886ED6-9850-4999-8AB6-0A25D3F2C8B4}" dt="2024-02-13T23:55:15.361" v="4174"/>
          <ac:grpSpMkLst>
            <pc:docMk/>
            <pc:sldMk cId="512300775" sldId="2147471960"/>
            <ac:grpSpMk id="47" creationId="{8DFA3D56-ACC4-5665-D5BC-E3048337671B}"/>
          </ac:grpSpMkLst>
        </pc:grpChg>
        <pc:grpChg chg="mod">
          <ac:chgData name="Mate Barabas" userId="9cb9049f-2560-4ca0-8f96-8fa45ad1b660" providerId="ADAL" clId="{E7886ED6-9850-4999-8AB6-0A25D3F2C8B4}" dt="2024-02-13T23:55:15.361" v="4174"/>
          <ac:grpSpMkLst>
            <pc:docMk/>
            <pc:sldMk cId="512300775" sldId="2147471960"/>
            <ac:grpSpMk id="49" creationId="{DC83E231-231B-BB77-B4A0-957217D7E979}"/>
          </ac:grpSpMkLst>
        </pc:grpChg>
        <pc:grpChg chg="add mod">
          <ac:chgData name="Mate Barabas" userId="9cb9049f-2560-4ca0-8f96-8fa45ad1b660" providerId="ADAL" clId="{E7886ED6-9850-4999-8AB6-0A25D3F2C8B4}" dt="2024-02-13T23:55:15.361" v="4174"/>
          <ac:grpSpMkLst>
            <pc:docMk/>
            <pc:sldMk cId="512300775" sldId="2147471960"/>
            <ac:grpSpMk id="81" creationId="{5EDD6BAD-B35A-2796-06BD-C176DA2F9A9E}"/>
          </ac:grpSpMkLst>
        </pc:grpChg>
        <pc:grpChg chg="mod">
          <ac:chgData name="Mate Barabas" userId="9cb9049f-2560-4ca0-8f96-8fa45ad1b660" providerId="ADAL" clId="{E7886ED6-9850-4999-8AB6-0A25D3F2C8B4}" dt="2024-02-13T23:55:15.361" v="4174"/>
          <ac:grpSpMkLst>
            <pc:docMk/>
            <pc:sldMk cId="512300775" sldId="2147471960"/>
            <ac:grpSpMk id="83" creationId="{276BF7E7-C8B2-3892-F989-945A3D477E3D}"/>
          </ac:grpSpMkLst>
        </pc:grpChg>
        <pc:grpChg chg="add mod">
          <ac:chgData name="Mate Barabas" userId="9cb9049f-2560-4ca0-8f96-8fa45ad1b660" providerId="ADAL" clId="{E7886ED6-9850-4999-8AB6-0A25D3F2C8B4}" dt="2024-02-13T23:55:20.623" v="4178"/>
          <ac:grpSpMkLst>
            <pc:docMk/>
            <pc:sldMk cId="512300775" sldId="2147471960"/>
            <ac:grpSpMk id="91" creationId="{3CD91543-0267-21D9-95AB-F09284A04CAA}"/>
          </ac:grpSpMkLst>
        </pc:grpChg>
        <pc:grpChg chg="mod">
          <ac:chgData name="Mate Barabas" userId="9cb9049f-2560-4ca0-8f96-8fa45ad1b660" providerId="ADAL" clId="{E7886ED6-9850-4999-8AB6-0A25D3F2C8B4}" dt="2024-02-13T23:55:20.623" v="4178"/>
          <ac:grpSpMkLst>
            <pc:docMk/>
            <pc:sldMk cId="512300775" sldId="2147471960"/>
            <ac:grpSpMk id="92" creationId="{C09367A5-88DE-218B-B5D3-8C0D99DD18B1}"/>
          </ac:grpSpMkLst>
        </pc:grpChg>
        <pc:grpChg chg="mod">
          <ac:chgData name="Mate Barabas" userId="9cb9049f-2560-4ca0-8f96-8fa45ad1b660" providerId="ADAL" clId="{E7886ED6-9850-4999-8AB6-0A25D3F2C8B4}" dt="2024-02-13T23:55:20.623" v="4178"/>
          <ac:grpSpMkLst>
            <pc:docMk/>
            <pc:sldMk cId="512300775" sldId="2147471960"/>
            <ac:grpSpMk id="95" creationId="{D1834C72-BE16-894F-A9EC-4EC14CF9B777}"/>
          </ac:grpSpMkLst>
        </pc:grpChg>
        <pc:grpChg chg="mod">
          <ac:chgData name="Mate Barabas" userId="9cb9049f-2560-4ca0-8f96-8fa45ad1b660" providerId="ADAL" clId="{E7886ED6-9850-4999-8AB6-0A25D3F2C8B4}" dt="2024-02-13T23:55:20.623" v="4178"/>
          <ac:grpSpMkLst>
            <pc:docMk/>
            <pc:sldMk cId="512300775" sldId="2147471960"/>
            <ac:grpSpMk id="96" creationId="{351F4B8C-7B99-BE8C-32E6-835356E3B0C8}"/>
          </ac:grpSpMkLst>
        </pc:grpChg>
        <pc:grpChg chg="mod">
          <ac:chgData name="Mate Barabas" userId="9cb9049f-2560-4ca0-8f96-8fa45ad1b660" providerId="ADAL" clId="{E7886ED6-9850-4999-8AB6-0A25D3F2C8B4}" dt="2024-02-13T23:55:20.623" v="4178"/>
          <ac:grpSpMkLst>
            <pc:docMk/>
            <pc:sldMk cId="512300775" sldId="2147471960"/>
            <ac:grpSpMk id="97" creationId="{53C6D807-A7A8-DC1E-47B7-4B3A2476036C}"/>
          </ac:grpSpMkLst>
        </pc:grpChg>
        <pc:grpChg chg="mod">
          <ac:chgData name="Mate Barabas" userId="9cb9049f-2560-4ca0-8f96-8fa45ad1b660" providerId="ADAL" clId="{E7886ED6-9850-4999-8AB6-0A25D3F2C8B4}" dt="2024-02-13T23:55:20.623" v="4178"/>
          <ac:grpSpMkLst>
            <pc:docMk/>
            <pc:sldMk cId="512300775" sldId="2147471960"/>
            <ac:grpSpMk id="98" creationId="{7C1F3FA2-318B-5FCF-016D-515F7A1162CF}"/>
          </ac:grpSpMkLst>
        </pc:grpChg>
        <pc:grpChg chg="mod">
          <ac:chgData name="Mate Barabas" userId="9cb9049f-2560-4ca0-8f96-8fa45ad1b660" providerId="ADAL" clId="{E7886ED6-9850-4999-8AB6-0A25D3F2C8B4}" dt="2024-02-13T23:55:20.623" v="4178"/>
          <ac:grpSpMkLst>
            <pc:docMk/>
            <pc:sldMk cId="512300775" sldId="2147471960"/>
            <ac:grpSpMk id="99" creationId="{E52D1EA0-0EA6-EB36-AC4A-1BF3FFAE747F}"/>
          </ac:grpSpMkLst>
        </pc:grpChg>
        <pc:grpChg chg="mod">
          <ac:chgData name="Mate Barabas" userId="9cb9049f-2560-4ca0-8f96-8fa45ad1b660" providerId="ADAL" clId="{E7886ED6-9850-4999-8AB6-0A25D3F2C8B4}" dt="2024-02-13T23:55:20.623" v="4178"/>
          <ac:grpSpMkLst>
            <pc:docMk/>
            <pc:sldMk cId="512300775" sldId="2147471960"/>
            <ac:grpSpMk id="100" creationId="{6EAEA5E3-1F12-205A-8A96-0CBB6F45236B}"/>
          </ac:grpSpMkLst>
        </pc:grpChg>
        <pc:grpChg chg="mod">
          <ac:chgData name="Mate Barabas" userId="9cb9049f-2560-4ca0-8f96-8fa45ad1b660" providerId="ADAL" clId="{E7886ED6-9850-4999-8AB6-0A25D3F2C8B4}" dt="2024-02-13T23:55:20.623" v="4178"/>
          <ac:grpSpMkLst>
            <pc:docMk/>
            <pc:sldMk cId="512300775" sldId="2147471960"/>
            <ac:grpSpMk id="101" creationId="{77160FC0-974F-8B24-4136-F0116B028051}"/>
          </ac:grpSpMkLst>
        </pc:grpChg>
        <pc:grpChg chg="mod">
          <ac:chgData name="Mate Barabas" userId="9cb9049f-2560-4ca0-8f96-8fa45ad1b660" providerId="ADAL" clId="{E7886ED6-9850-4999-8AB6-0A25D3F2C8B4}" dt="2024-02-13T23:55:20.623" v="4178"/>
          <ac:grpSpMkLst>
            <pc:docMk/>
            <pc:sldMk cId="512300775" sldId="2147471960"/>
            <ac:grpSpMk id="102" creationId="{BDDF803A-7455-DAB4-0B82-6D85BA312874}"/>
          </ac:grpSpMkLst>
        </pc:grpChg>
        <pc:grpChg chg="mod">
          <ac:chgData name="Mate Barabas" userId="9cb9049f-2560-4ca0-8f96-8fa45ad1b660" providerId="ADAL" clId="{E7886ED6-9850-4999-8AB6-0A25D3F2C8B4}" dt="2024-02-13T23:55:20.623" v="4178"/>
          <ac:grpSpMkLst>
            <pc:docMk/>
            <pc:sldMk cId="512300775" sldId="2147471960"/>
            <ac:grpSpMk id="103" creationId="{F0125EF6-C770-58A1-6A53-DD76FAF38428}"/>
          </ac:grpSpMkLst>
        </pc:grpChg>
        <pc:grpChg chg="mod">
          <ac:chgData name="Mate Barabas" userId="9cb9049f-2560-4ca0-8f96-8fa45ad1b660" providerId="ADAL" clId="{E7886ED6-9850-4999-8AB6-0A25D3F2C8B4}" dt="2024-02-13T23:55:20.623" v="4178"/>
          <ac:grpSpMkLst>
            <pc:docMk/>
            <pc:sldMk cId="512300775" sldId="2147471960"/>
            <ac:grpSpMk id="104" creationId="{13FA3BFB-10CC-FDDD-1652-7ABD722E7C7A}"/>
          </ac:grpSpMkLst>
        </pc:grpChg>
        <pc:grpChg chg="add mod">
          <ac:chgData name="Mate Barabas" userId="9cb9049f-2560-4ca0-8f96-8fa45ad1b660" providerId="ADAL" clId="{E7886ED6-9850-4999-8AB6-0A25D3F2C8B4}" dt="2024-02-13T23:55:20.623" v="4178"/>
          <ac:grpSpMkLst>
            <pc:docMk/>
            <pc:sldMk cId="512300775" sldId="2147471960"/>
            <ac:grpSpMk id="119" creationId="{AD6A6539-5A39-E29A-0A6A-D4520F22035F}"/>
          </ac:grpSpMkLst>
        </pc:grpChg>
        <pc:grpChg chg="mod">
          <ac:chgData name="Mate Barabas" userId="9cb9049f-2560-4ca0-8f96-8fa45ad1b660" providerId="ADAL" clId="{E7886ED6-9850-4999-8AB6-0A25D3F2C8B4}" dt="2024-02-13T23:55:20.623" v="4178"/>
          <ac:grpSpMkLst>
            <pc:docMk/>
            <pc:sldMk cId="512300775" sldId="2147471960"/>
            <ac:grpSpMk id="125" creationId="{E19F57BB-B870-31C8-B30E-608904413825}"/>
          </ac:grpSpMkLst>
        </pc:grpChg>
        <pc:grpChg chg="mod">
          <ac:chgData name="Mate Barabas" userId="9cb9049f-2560-4ca0-8f96-8fa45ad1b660" providerId="ADAL" clId="{E7886ED6-9850-4999-8AB6-0A25D3F2C8B4}" dt="2024-02-13T23:55:20.623" v="4178"/>
          <ac:grpSpMkLst>
            <pc:docMk/>
            <pc:sldMk cId="512300775" sldId="2147471960"/>
            <ac:grpSpMk id="126" creationId="{7BA8B94E-F1F8-FCC1-C9AC-122BEAB138A4}"/>
          </ac:grpSpMkLst>
        </pc:grpChg>
        <pc:grpChg chg="mod">
          <ac:chgData name="Mate Barabas" userId="9cb9049f-2560-4ca0-8f96-8fa45ad1b660" providerId="ADAL" clId="{E7886ED6-9850-4999-8AB6-0A25D3F2C8B4}" dt="2024-02-13T23:55:20.623" v="4178"/>
          <ac:grpSpMkLst>
            <pc:docMk/>
            <pc:sldMk cId="512300775" sldId="2147471960"/>
            <ac:grpSpMk id="127" creationId="{709A8F5C-28FA-6D18-DCB0-491A24AF1B5F}"/>
          </ac:grpSpMkLst>
        </pc:grpChg>
        <pc:grpChg chg="mod">
          <ac:chgData name="Mate Barabas" userId="9cb9049f-2560-4ca0-8f96-8fa45ad1b660" providerId="ADAL" clId="{E7886ED6-9850-4999-8AB6-0A25D3F2C8B4}" dt="2024-02-13T23:55:20.623" v="4178"/>
          <ac:grpSpMkLst>
            <pc:docMk/>
            <pc:sldMk cId="512300775" sldId="2147471960"/>
            <ac:grpSpMk id="128" creationId="{3DAF77B5-B8DA-6369-AC38-F1A2DA9FA2A3}"/>
          </ac:grpSpMkLst>
        </pc:grpChg>
        <pc:grpChg chg="mod">
          <ac:chgData name="Mate Barabas" userId="9cb9049f-2560-4ca0-8f96-8fa45ad1b660" providerId="ADAL" clId="{E7886ED6-9850-4999-8AB6-0A25D3F2C8B4}" dt="2024-02-13T23:55:20.623" v="4178"/>
          <ac:grpSpMkLst>
            <pc:docMk/>
            <pc:sldMk cId="512300775" sldId="2147471960"/>
            <ac:grpSpMk id="129" creationId="{F7D99F8C-211D-D549-68C1-A59C353E24F1}"/>
          </ac:grpSpMkLst>
        </pc:grpChg>
        <pc:grpChg chg="mod">
          <ac:chgData name="Mate Barabas" userId="9cb9049f-2560-4ca0-8f96-8fa45ad1b660" providerId="ADAL" clId="{E7886ED6-9850-4999-8AB6-0A25D3F2C8B4}" dt="2024-02-13T23:55:20.623" v="4178"/>
          <ac:grpSpMkLst>
            <pc:docMk/>
            <pc:sldMk cId="512300775" sldId="2147471960"/>
            <ac:grpSpMk id="132" creationId="{6CDDEDC5-E704-C577-C9B8-881719088F9A}"/>
          </ac:grpSpMkLst>
        </pc:grpChg>
        <pc:grpChg chg="mod">
          <ac:chgData name="Mate Barabas" userId="9cb9049f-2560-4ca0-8f96-8fa45ad1b660" providerId="ADAL" clId="{E7886ED6-9850-4999-8AB6-0A25D3F2C8B4}" dt="2024-02-13T23:55:20.623" v="4178"/>
          <ac:grpSpMkLst>
            <pc:docMk/>
            <pc:sldMk cId="512300775" sldId="2147471960"/>
            <ac:grpSpMk id="134" creationId="{8A0A112D-6756-A8CA-2550-14FA264561CD}"/>
          </ac:grpSpMkLst>
        </pc:grpChg>
        <pc:grpChg chg="add mod">
          <ac:chgData name="Mate Barabas" userId="9cb9049f-2560-4ca0-8f96-8fa45ad1b660" providerId="ADAL" clId="{E7886ED6-9850-4999-8AB6-0A25D3F2C8B4}" dt="2024-02-13T23:55:20.623" v="4178"/>
          <ac:grpSpMkLst>
            <pc:docMk/>
            <pc:sldMk cId="512300775" sldId="2147471960"/>
            <ac:grpSpMk id="166" creationId="{5A9720DB-A89C-9147-CB14-FE75C28F677B}"/>
          </ac:grpSpMkLst>
        </pc:grpChg>
        <pc:grpChg chg="mod">
          <ac:chgData name="Mate Barabas" userId="9cb9049f-2560-4ca0-8f96-8fa45ad1b660" providerId="ADAL" clId="{E7886ED6-9850-4999-8AB6-0A25D3F2C8B4}" dt="2024-02-13T23:55:20.623" v="4178"/>
          <ac:grpSpMkLst>
            <pc:docMk/>
            <pc:sldMk cId="512300775" sldId="2147471960"/>
            <ac:grpSpMk id="168" creationId="{89F648D8-C82F-59FD-0938-C14BB0900FE9}"/>
          </ac:grpSpMkLst>
        </pc:grpChg>
        <pc:picChg chg="mod">
          <ac:chgData name="Mate Barabas" userId="9cb9049f-2560-4ca0-8f96-8fa45ad1b660" providerId="ADAL" clId="{E7886ED6-9850-4999-8AB6-0A25D3F2C8B4}" dt="2024-02-13T23:55:15.361" v="4174"/>
          <ac:picMkLst>
            <pc:docMk/>
            <pc:sldMk cId="512300775" sldId="2147471960"/>
            <ac:picMk id="8" creationId="{675792FE-0EF3-E1E5-6FFA-5DA08E9F9511}"/>
          </ac:picMkLst>
        </pc:picChg>
        <pc:picChg chg="mod">
          <ac:chgData name="Mate Barabas" userId="9cb9049f-2560-4ca0-8f96-8fa45ad1b660" providerId="ADAL" clId="{E7886ED6-9850-4999-8AB6-0A25D3F2C8B4}" dt="2024-02-13T23:55:15.361" v="4174"/>
          <ac:picMkLst>
            <pc:docMk/>
            <pc:sldMk cId="512300775" sldId="2147471960"/>
            <ac:picMk id="9" creationId="{D45636D1-5972-D7FB-13DB-C5D25D8F4C07}"/>
          </ac:picMkLst>
        </pc:picChg>
        <pc:picChg chg="mod">
          <ac:chgData name="Mate Barabas" userId="9cb9049f-2560-4ca0-8f96-8fa45ad1b660" providerId="ADAL" clId="{E7886ED6-9850-4999-8AB6-0A25D3F2C8B4}" dt="2024-02-13T23:55:15.361" v="4174"/>
          <ac:picMkLst>
            <pc:docMk/>
            <pc:sldMk cId="512300775" sldId="2147471960"/>
            <ac:picMk id="37" creationId="{AF65C6B9-7DDD-1AA9-558E-640D35ECCE67}"/>
          </ac:picMkLst>
        </pc:picChg>
        <pc:picChg chg="mod">
          <ac:chgData name="Mate Barabas" userId="9cb9049f-2560-4ca0-8f96-8fa45ad1b660" providerId="ADAL" clId="{E7886ED6-9850-4999-8AB6-0A25D3F2C8B4}" dt="2024-02-13T23:55:15.361" v="4174"/>
          <ac:picMkLst>
            <pc:docMk/>
            <pc:sldMk cId="512300775" sldId="2147471960"/>
            <ac:picMk id="38" creationId="{33BE0DC2-6046-6AEF-BA10-EE0CF774B493}"/>
          </ac:picMkLst>
        </pc:picChg>
        <pc:picChg chg="mod">
          <ac:chgData name="Mate Barabas" userId="9cb9049f-2560-4ca0-8f96-8fa45ad1b660" providerId="ADAL" clId="{E7886ED6-9850-4999-8AB6-0A25D3F2C8B4}" dt="2024-02-13T23:55:15.361" v="4174"/>
          <ac:picMkLst>
            <pc:docMk/>
            <pc:sldMk cId="512300775" sldId="2147471960"/>
            <ac:picMk id="46" creationId="{E3DC8782-5BA1-7F80-F0AB-08BA9E6E7C71}"/>
          </ac:picMkLst>
        </pc:picChg>
        <pc:picChg chg="mod">
          <ac:chgData name="Mate Barabas" userId="9cb9049f-2560-4ca0-8f96-8fa45ad1b660" providerId="ADAL" clId="{E7886ED6-9850-4999-8AB6-0A25D3F2C8B4}" dt="2024-02-13T23:55:15.361" v="4174"/>
          <ac:picMkLst>
            <pc:docMk/>
            <pc:sldMk cId="512300775" sldId="2147471960"/>
            <ac:picMk id="54" creationId="{3C66272B-5FFA-86CB-017B-382767969C1A}"/>
          </ac:picMkLst>
        </pc:picChg>
        <pc:picChg chg="mod">
          <ac:chgData name="Mate Barabas" userId="9cb9049f-2560-4ca0-8f96-8fa45ad1b660" providerId="ADAL" clId="{E7886ED6-9850-4999-8AB6-0A25D3F2C8B4}" dt="2024-02-13T23:55:15.361" v="4174"/>
          <ac:picMkLst>
            <pc:docMk/>
            <pc:sldMk cId="512300775" sldId="2147471960"/>
            <ac:picMk id="55" creationId="{72D33DD7-9AC9-42B7-F980-714898A44409}"/>
          </ac:picMkLst>
        </pc:picChg>
        <pc:picChg chg="mod">
          <ac:chgData name="Mate Barabas" userId="9cb9049f-2560-4ca0-8f96-8fa45ad1b660" providerId="ADAL" clId="{E7886ED6-9850-4999-8AB6-0A25D3F2C8B4}" dt="2024-02-13T23:55:15.361" v="4174"/>
          <ac:picMkLst>
            <pc:docMk/>
            <pc:sldMk cId="512300775" sldId="2147471960"/>
            <ac:picMk id="56" creationId="{4FDB955A-6C9A-A8EB-B105-05B892672B35}"/>
          </ac:picMkLst>
        </pc:picChg>
        <pc:picChg chg="mod">
          <ac:chgData name="Mate Barabas" userId="9cb9049f-2560-4ca0-8f96-8fa45ad1b660" providerId="ADAL" clId="{E7886ED6-9850-4999-8AB6-0A25D3F2C8B4}" dt="2024-02-13T23:55:15.361" v="4174"/>
          <ac:picMkLst>
            <pc:docMk/>
            <pc:sldMk cId="512300775" sldId="2147471960"/>
            <ac:picMk id="57" creationId="{389BF4D3-9DAD-418E-ADF2-02B9C1779998}"/>
          </ac:picMkLst>
        </pc:picChg>
        <pc:picChg chg="mod">
          <ac:chgData name="Mate Barabas" userId="9cb9049f-2560-4ca0-8f96-8fa45ad1b660" providerId="ADAL" clId="{E7886ED6-9850-4999-8AB6-0A25D3F2C8B4}" dt="2024-02-13T23:55:15.361" v="4174"/>
          <ac:picMkLst>
            <pc:docMk/>
            <pc:sldMk cId="512300775" sldId="2147471960"/>
            <ac:picMk id="60" creationId="{17C9C149-3275-E06C-DF4F-D1DC76D74B62}"/>
          </ac:picMkLst>
        </pc:picChg>
        <pc:picChg chg="mod">
          <ac:chgData name="Mate Barabas" userId="9cb9049f-2560-4ca0-8f96-8fa45ad1b660" providerId="ADAL" clId="{E7886ED6-9850-4999-8AB6-0A25D3F2C8B4}" dt="2024-02-13T23:55:15.361" v="4174"/>
          <ac:picMkLst>
            <pc:docMk/>
            <pc:sldMk cId="512300775" sldId="2147471960"/>
            <ac:picMk id="62" creationId="{EFC24951-1FC0-F333-E081-024A620BF6C4}"/>
          </ac:picMkLst>
        </pc:picChg>
        <pc:picChg chg="mod">
          <ac:chgData name="Mate Barabas" userId="9cb9049f-2560-4ca0-8f96-8fa45ad1b660" providerId="ADAL" clId="{E7886ED6-9850-4999-8AB6-0A25D3F2C8B4}" dt="2024-02-13T23:55:15.361" v="4174"/>
          <ac:picMkLst>
            <pc:docMk/>
            <pc:sldMk cId="512300775" sldId="2147471960"/>
            <ac:picMk id="63" creationId="{77ECE827-F6C4-D2CA-5C0F-65E9B1DE2D91}"/>
          </ac:picMkLst>
        </pc:picChg>
        <pc:picChg chg="mod">
          <ac:chgData name="Mate Barabas" userId="9cb9049f-2560-4ca0-8f96-8fa45ad1b660" providerId="ADAL" clId="{E7886ED6-9850-4999-8AB6-0A25D3F2C8B4}" dt="2024-02-13T23:55:15.361" v="4174"/>
          <ac:picMkLst>
            <pc:docMk/>
            <pc:sldMk cId="512300775" sldId="2147471960"/>
            <ac:picMk id="65" creationId="{8381C373-CA94-C752-6165-313C52CC7134}"/>
          </ac:picMkLst>
        </pc:picChg>
        <pc:picChg chg="mod">
          <ac:chgData name="Mate Barabas" userId="9cb9049f-2560-4ca0-8f96-8fa45ad1b660" providerId="ADAL" clId="{E7886ED6-9850-4999-8AB6-0A25D3F2C8B4}" dt="2024-02-13T23:55:15.361" v="4174"/>
          <ac:picMkLst>
            <pc:docMk/>
            <pc:sldMk cId="512300775" sldId="2147471960"/>
            <ac:picMk id="66" creationId="{E32273FB-D4E7-5CF1-2896-5F2CDFCE6BF7}"/>
          </ac:picMkLst>
        </pc:picChg>
        <pc:picChg chg="mod">
          <ac:chgData name="Mate Barabas" userId="9cb9049f-2560-4ca0-8f96-8fa45ad1b660" providerId="ADAL" clId="{E7886ED6-9850-4999-8AB6-0A25D3F2C8B4}" dt="2024-02-13T23:55:15.361" v="4174"/>
          <ac:picMkLst>
            <pc:docMk/>
            <pc:sldMk cId="512300775" sldId="2147471960"/>
            <ac:picMk id="68" creationId="{D069279C-3652-2B30-772D-3648D414EAAC}"/>
          </ac:picMkLst>
        </pc:picChg>
        <pc:picChg chg="mod">
          <ac:chgData name="Mate Barabas" userId="9cb9049f-2560-4ca0-8f96-8fa45ad1b660" providerId="ADAL" clId="{E7886ED6-9850-4999-8AB6-0A25D3F2C8B4}" dt="2024-02-13T23:55:15.361" v="4174"/>
          <ac:picMkLst>
            <pc:docMk/>
            <pc:sldMk cId="512300775" sldId="2147471960"/>
            <ac:picMk id="70" creationId="{F671B42A-31BF-742A-815D-7C95DC999D5B}"/>
          </ac:picMkLst>
        </pc:picChg>
        <pc:picChg chg="mod">
          <ac:chgData name="Mate Barabas" userId="9cb9049f-2560-4ca0-8f96-8fa45ad1b660" providerId="ADAL" clId="{E7886ED6-9850-4999-8AB6-0A25D3F2C8B4}" dt="2024-02-13T23:55:15.361" v="4174"/>
          <ac:picMkLst>
            <pc:docMk/>
            <pc:sldMk cId="512300775" sldId="2147471960"/>
            <ac:picMk id="73" creationId="{257B1841-BB67-A14E-4BAF-E5330EDD62F6}"/>
          </ac:picMkLst>
        </pc:picChg>
        <pc:picChg chg="mod">
          <ac:chgData name="Mate Barabas" userId="9cb9049f-2560-4ca0-8f96-8fa45ad1b660" providerId="ADAL" clId="{E7886ED6-9850-4999-8AB6-0A25D3F2C8B4}" dt="2024-02-13T23:55:15.361" v="4174"/>
          <ac:picMkLst>
            <pc:docMk/>
            <pc:sldMk cId="512300775" sldId="2147471960"/>
            <ac:picMk id="75" creationId="{285B25EC-374B-4116-4C3F-664E1258440A}"/>
          </ac:picMkLst>
        </pc:picChg>
        <pc:picChg chg="mod">
          <ac:chgData name="Mate Barabas" userId="9cb9049f-2560-4ca0-8f96-8fa45ad1b660" providerId="ADAL" clId="{E7886ED6-9850-4999-8AB6-0A25D3F2C8B4}" dt="2024-02-13T23:55:15.361" v="4174"/>
          <ac:picMkLst>
            <pc:docMk/>
            <pc:sldMk cId="512300775" sldId="2147471960"/>
            <ac:picMk id="78" creationId="{D732C0CE-8020-C7A9-1BD6-4291CFA72333}"/>
          </ac:picMkLst>
        </pc:picChg>
        <pc:picChg chg="mod">
          <ac:chgData name="Mate Barabas" userId="9cb9049f-2560-4ca0-8f96-8fa45ad1b660" providerId="ADAL" clId="{E7886ED6-9850-4999-8AB6-0A25D3F2C8B4}" dt="2024-02-13T23:55:15.361" v="4174"/>
          <ac:picMkLst>
            <pc:docMk/>
            <pc:sldMk cId="512300775" sldId="2147471960"/>
            <ac:picMk id="80" creationId="{3271700F-BFC2-A408-59C9-C676E6651291}"/>
          </ac:picMkLst>
        </pc:picChg>
        <pc:picChg chg="mod">
          <ac:chgData name="Mate Barabas" userId="9cb9049f-2560-4ca0-8f96-8fa45ad1b660" providerId="ADAL" clId="{E7886ED6-9850-4999-8AB6-0A25D3F2C8B4}" dt="2024-02-13T23:55:15.361" v="4174"/>
          <ac:picMkLst>
            <pc:docMk/>
            <pc:sldMk cId="512300775" sldId="2147471960"/>
            <ac:picMk id="84" creationId="{AA3A6210-6B9A-213A-0A58-214CF6E1D78F}"/>
          </ac:picMkLst>
        </pc:picChg>
        <pc:picChg chg="mod">
          <ac:chgData name="Mate Barabas" userId="9cb9049f-2560-4ca0-8f96-8fa45ad1b660" providerId="ADAL" clId="{E7886ED6-9850-4999-8AB6-0A25D3F2C8B4}" dt="2024-02-13T23:55:15.361" v="4174"/>
          <ac:picMkLst>
            <pc:docMk/>
            <pc:sldMk cId="512300775" sldId="2147471960"/>
            <ac:picMk id="85" creationId="{2EBF958C-56F9-0D8B-4985-44833A16BEF0}"/>
          </ac:picMkLst>
        </pc:picChg>
        <pc:picChg chg="mod">
          <ac:chgData name="Mate Barabas" userId="9cb9049f-2560-4ca0-8f96-8fa45ad1b660" providerId="ADAL" clId="{E7886ED6-9850-4999-8AB6-0A25D3F2C8B4}" dt="2024-02-13T23:55:15.361" v="4174"/>
          <ac:picMkLst>
            <pc:docMk/>
            <pc:sldMk cId="512300775" sldId="2147471960"/>
            <ac:picMk id="86" creationId="{F83DCCE0-E14E-5462-25F3-CC128C18D1A6}"/>
          </ac:picMkLst>
        </pc:picChg>
        <pc:picChg chg="mod">
          <ac:chgData name="Mate Barabas" userId="9cb9049f-2560-4ca0-8f96-8fa45ad1b660" providerId="ADAL" clId="{E7886ED6-9850-4999-8AB6-0A25D3F2C8B4}" dt="2024-02-13T23:55:15.361" v="4174"/>
          <ac:picMkLst>
            <pc:docMk/>
            <pc:sldMk cId="512300775" sldId="2147471960"/>
            <ac:picMk id="87" creationId="{A481FBCE-27C7-92CC-22BF-7E8FE72750B7}"/>
          </ac:picMkLst>
        </pc:picChg>
        <pc:picChg chg="mod">
          <ac:chgData name="Mate Barabas" userId="9cb9049f-2560-4ca0-8f96-8fa45ad1b660" providerId="ADAL" clId="{E7886ED6-9850-4999-8AB6-0A25D3F2C8B4}" dt="2024-02-13T23:55:15.361" v="4174"/>
          <ac:picMkLst>
            <pc:docMk/>
            <pc:sldMk cId="512300775" sldId="2147471960"/>
            <ac:picMk id="88" creationId="{68CF802A-7261-02E0-C25C-A4B5EE15E5BA}"/>
          </ac:picMkLst>
        </pc:picChg>
        <pc:picChg chg="mod">
          <ac:chgData name="Mate Barabas" userId="9cb9049f-2560-4ca0-8f96-8fa45ad1b660" providerId="ADAL" clId="{E7886ED6-9850-4999-8AB6-0A25D3F2C8B4}" dt="2024-02-13T23:55:20.623" v="4178"/>
          <ac:picMkLst>
            <pc:docMk/>
            <pc:sldMk cId="512300775" sldId="2147471960"/>
            <ac:picMk id="93" creationId="{0FC61098-A4D3-0D1E-4A34-795E6FCA1FA0}"/>
          </ac:picMkLst>
        </pc:picChg>
        <pc:picChg chg="mod">
          <ac:chgData name="Mate Barabas" userId="9cb9049f-2560-4ca0-8f96-8fa45ad1b660" providerId="ADAL" clId="{E7886ED6-9850-4999-8AB6-0A25D3F2C8B4}" dt="2024-02-13T23:55:20.623" v="4178"/>
          <ac:picMkLst>
            <pc:docMk/>
            <pc:sldMk cId="512300775" sldId="2147471960"/>
            <ac:picMk id="94" creationId="{BC166905-EA3C-B7D6-BCD1-91202CCF1815}"/>
          </ac:picMkLst>
        </pc:picChg>
        <pc:picChg chg="mod">
          <ac:chgData name="Mate Barabas" userId="9cb9049f-2560-4ca0-8f96-8fa45ad1b660" providerId="ADAL" clId="{E7886ED6-9850-4999-8AB6-0A25D3F2C8B4}" dt="2024-02-13T23:55:20.623" v="4178"/>
          <ac:picMkLst>
            <pc:docMk/>
            <pc:sldMk cId="512300775" sldId="2147471960"/>
            <ac:picMk id="122" creationId="{374D89FE-2351-0284-B3AF-F4B914C86A27}"/>
          </ac:picMkLst>
        </pc:picChg>
        <pc:picChg chg="mod">
          <ac:chgData name="Mate Barabas" userId="9cb9049f-2560-4ca0-8f96-8fa45ad1b660" providerId="ADAL" clId="{E7886ED6-9850-4999-8AB6-0A25D3F2C8B4}" dt="2024-02-13T23:55:20.623" v="4178"/>
          <ac:picMkLst>
            <pc:docMk/>
            <pc:sldMk cId="512300775" sldId="2147471960"/>
            <ac:picMk id="123" creationId="{849A8E84-FCF0-BBFF-340E-D5C526C91026}"/>
          </ac:picMkLst>
        </pc:picChg>
        <pc:picChg chg="mod">
          <ac:chgData name="Mate Barabas" userId="9cb9049f-2560-4ca0-8f96-8fa45ad1b660" providerId="ADAL" clId="{E7886ED6-9850-4999-8AB6-0A25D3F2C8B4}" dt="2024-02-13T23:55:20.623" v="4178"/>
          <ac:picMkLst>
            <pc:docMk/>
            <pc:sldMk cId="512300775" sldId="2147471960"/>
            <ac:picMk id="131" creationId="{1F816A74-9261-B72C-8DEB-780A854106AF}"/>
          </ac:picMkLst>
        </pc:picChg>
        <pc:picChg chg="mod">
          <ac:chgData name="Mate Barabas" userId="9cb9049f-2560-4ca0-8f96-8fa45ad1b660" providerId="ADAL" clId="{E7886ED6-9850-4999-8AB6-0A25D3F2C8B4}" dt="2024-02-13T23:55:20.623" v="4178"/>
          <ac:picMkLst>
            <pc:docMk/>
            <pc:sldMk cId="512300775" sldId="2147471960"/>
            <ac:picMk id="139" creationId="{07837F98-284A-B1F9-256C-953726D52376}"/>
          </ac:picMkLst>
        </pc:picChg>
        <pc:picChg chg="mod">
          <ac:chgData name="Mate Barabas" userId="9cb9049f-2560-4ca0-8f96-8fa45ad1b660" providerId="ADAL" clId="{E7886ED6-9850-4999-8AB6-0A25D3F2C8B4}" dt="2024-02-13T23:55:20.623" v="4178"/>
          <ac:picMkLst>
            <pc:docMk/>
            <pc:sldMk cId="512300775" sldId="2147471960"/>
            <ac:picMk id="140" creationId="{683FB22C-978B-F31E-1958-DA741A128918}"/>
          </ac:picMkLst>
        </pc:picChg>
        <pc:picChg chg="mod">
          <ac:chgData name="Mate Barabas" userId="9cb9049f-2560-4ca0-8f96-8fa45ad1b660" providerId="ADAL" clId="{E7886ED6-9850-4999-8AB6-0A25D3F2C8B4}" dt="2024-02-13T23:55:20.623" v="4178"/>
          <ac:picMkLst>
            <pc:docMk/>
            <pc:sldMk cId="512300775" sldId="2147471960"/>
            <ac:picMk id="141" creationId="{76271323-EA3F-E2BF-EB8F-608B88FCA614}"/>
          </ac:picMkLst>
        </pc:picChg>
        <pc:picChg chg="mod">
          <ac:chgData name="Mate Barabas" userId="9cb9049f-2560-4ca0-8f96-8fa45ad1b660" providerId="ADAL" clId="{E7886ED6-9850-4999-8AB6-0A25D3F2C8B4}" dt="2024-02-13T23:55:20.623" v="4178"/>
          <ac:picMkLst>
            <pc:docMk/>
            <pc:sldMk cId="512300775" sldId="2147471960"/>
            <ac:picMk id="142" creationId="{7AB99640-CEFF-A984-53BD-A60F1F12515B}"/>
          </ac:picMkLst>
        </pc:picChg>
        <pc:picChg chg="mod">
          <ac:chgData name="Mate Barabas" userId="9cb9049f-2560-4ca0-8f96-8fa45ad1b660" providerId="ADAL" clId="{E7886ED6-9850-4999-8AB6-0A25D3F2C8B4}" dt="2024-02-13T23:55:20.623" v="4178"/>
          <ac:picMkLst>
            <pc:docMk/>
            <pc:sldMk cId="512300775" sldId="2147471960"/>
            <ac:picMk id="145" creationId="{7FF3E61F-756F-1994-D99A-3BBD51B3D267}"/>
          </ac:picMkLst>
        </pc:picChg>
        <pc:picChg chg="mod">
          <ac:chgData name="Mate Barabas" userId="9cb9049f-2560-4ca0-8f96-8fa45ad1b660" providerId="ADAL" clId="{E7886ED6-9850-4999-8AB6-0A25D3F2C8B4}" dt="2024-02-13T23:55:20.623" v="4178"/>
          <ac:picMkLst>
            <pc:docMk/>
            <pc:sldMk cId="512300775" sldId="2147471960"/>
            <ac:picMk id="147" creationId="{0B71B045-CB88-2863-CD95-70136D3B8189}"/>
          </ac:picMkLst>
        </pc:picChg>
        <pc:picChg chg="mod">
          <ac:chgData name="Mate Barabas" userId="9cb9049f-2560-4ca0-8f96-8fa45ad1b660" providerId="ADAL" clId="{E7886ED6-9850-4999-8AB6-0A25D3F2C8B4}" dt="2024-02-13T23:55:20.623" v="4178"/>
          <ac:picMkLst>
            <pc:docMk/>
            <pc:sldMk cId="512300775" sldId="2147471960"/>
            <ac:picMk id="148" creationId="{D83A909C-EE8E-A06B-327C-31067C44EDE1}"/>
          </ac:picMkLst>
        </pc:picChg>
        <pc:picChg chg="mod">
          <ac:chgData name="Mate Barabas" userId="9cb9049f-2560-4ca0-8f96-8fa45ad1b660" providerId="ADAL" clId="{E7886ED6-9850-4999-8AB6-0A25D3F2C8B4}" dt="2024-02-13T23:55:20.623" v="4178"/>
          <ac:picMkLst>
            <pc:docMk/>
            <pc:sldMk cId="512300775" sldId="2147471960"/>
            <ac:picMk id="150" creationId="{F11A5693-6BCF-BE77-A4C1-35CF4735FC99}"/>
          </ac:picMkLst>
        </pc:picChg>
        <pc:picChg chg="mod">
          <ac:chgData name="Mate Barabas" userId="9cb9049f-2560-4ca0-8f96-8fa45ad1b660" providerId="ADAL" clId="{E7886ED6-9850-4999-8AB6-0A25D3F2C8B4}" dt="2024-02-13T23:55:20.623" v="4178"/>
          <ac:picMkLst>
            <pc:docMk/>
            <pc:sldMk cId="512300775" sldId="2147471960"/>
            <ac:picMk id="151" creationId="{190B670C-5B99-B581-FEA6-AEBA6E381100}"/>
          </ac:picMkLst>
        </pc:picChg>
        <pc:picChg chg="mod">
          <ac:chgData name="Mate Barabas" userId="9cb9049f-2560-4ca0-8f96-8fa45ad1b660" providerId="ADAL" clId="{E7886ED6-9850-4999-8AB6-0A25D3F2C8B4}" dt="2024-02-13T23:55:20.623" v="4178"/>
          <ac:picMkLst>
            <pc:docMk/>
            <pc:sldMk cId="512300775" sldId="2147471960"/>
            <ac:picMk id="153" creationId="{2EED6796-5F3A-6158-A331-69876A35DB7E}"/>
          </ac:picMkLst>
        </pc:picChg>
        <pc:picChg chg="mod">
          <ac:chgData name="Mate Barabas" userId="9cb9049f-2560-4ca0-8f96-8fa45ad1b660" providerId="ADAL" clId="{E7886ED6-9850-4999-8AB6-0A25D3F2C8B4}" dt="2024-02-13T23:55:20.623" v="4178"/>
          <ac:picMkLst>
            <pc:docMk/>
            <pc:sldMk cId="512300775" sldId="2147471960"/>
            <ac:picMk id="155" creationId="{84B957CE-5C3D-C185-E569-94C11E03BCAF}"/>
          </ac:picMkLst>
        </pc:picChg>
        <pc:picChg chg="mod">
          <ac:chgData name="Mate Barabas" userId="9cb9049f-2560-4ca0-8f96-8fa45ad1b660" providerId="ADAL" clId="{E7886ED6-9850-4999-8AB6-0A25D3F2C8B4}" dt="2024-02-13T23:55:20.623" v="4178"/>
          <ac:picMkLst>
            <pc:docMk/>
            <pc:sldMk cId="512300775" sldId="2147471960"/>
            <ac:picMk id="158" creationId="{76009A48-A874-EC76-7030-BA70B0BE6FE7}"/>
          </ac:picMkLst>
        </pc:picChg>
        <pc:picChg chg="mod">
          <ac:chgData name="Mate Barabas" userId="9cb9049f-2560-4ca0-8f96-8fa45ad1b660" providerId="ADAL" clId="{E7886ED6-9850-4999-8AB6-0A25D3F2C8B4}" dt="2024-02-13T23:55:20.623" v="4178"/>
          <ac:picMkLst>
            <pc:docMk/>
            <pc:sldMk cId="512300775" sldId="2147471960"/>
            <ac:picMk id="160" creationId="{B2F00C47-88CB-ADA1-2085-148FAAE00DE2}"/>
          </ac:picMkLst>
        </pc:picChg>
        <pc:picChg chg="mod">
          <ac:chgData name="Mate Barabas" userId="9cb9049f-2560-4ca0-8f96-8fa45ad1b660" providerId="ADAL" clId="{E7886ED6-9850-4999-8AB6-0A25D3F2C8B4}" dt="2024-02-13T23:55:20.623" v="4178"/>
          <ac:picMkLst>
            <pc:docMk/>
            <pc:sldMk cId="512300775" sldId="2147471960"/>
            <ac:picMk id="163" creationId="{DAA6CDB2-2227-3BEC-DD42-0D3235AD78BB}"/>
          </ac:picMkLst>
        </pc:picChg>
        <pc:picChg chg="mod">
          <ac:chgData name="Mate Barabas" userId="9cb9049f-2560-4ca0-8f96-8fa45ad1b660" providerId="ADAL" clId="{E7886ED6-9850-4999-8AB6-0A25D3F2C8B4}" dt="2024-02-13T23:55:20.623" v="4178"/>
          <ac:picMkLst>
            <pc:docMk/>
            <pc:sldMk cId="512300775" sldId="2147471960"/>
            <ac:picMk id="165" creationId="{57D7B500-FF7C-EDCC-E9BC-632780C578C3}"/>
          </ac:picMkLst>
        </pc:picChg>
        <pc:picChg chg="mod">
          <ac:chgData name="Mate Barabas" userId="9cb9049f-2560-4ca0-8f96-8fa45ad1b660" providerId="ADAL" clId="{E7886ED6-9850-4999-8AB6-0A25D3F2C8B4}" dt="2024-02-13T23:55:20.623" v="4178"/>
          <ac:picMkLst>
            <pc:docMk/>
            <pc:sldMk cId="512300775" sldId="2147471960"/>
            <ac:picMk id="169" creationId="{41534634-3264-C69C-D2F9-D371BDC4085A}"/>
          </ac:picMkLst>
        </pc:picChg>
        <pc:picChg chg="mod">
          <ac:chgData name="Mate Barabas" userId="9cb9049f-2560-4ca0-8f96-8fa45ad1b660" providerId="ADAL" clId="{E7886ED6-9850-4999-8AB6-0A25D3F2C8B4}" dt="2024-02-13T23:55:20.623" v="4178"/>
          <ac:picMkLst>
            <pc:docMk/>
            <pc:sldMk cId="512300775" sldId="2147471960"/>
            <ac:picMk id="170" creationId="{C7AC69BF-40ED-B79E-57CF-47FA10737BA4}"/>
          </ac:picMkLst>
        </pc:picChg>
        <pc:picChg chg="mod">
          <ac:chgData name="Mate Barabas" userId="9cb9049f-2560-4ca0-8f96-8fa45ad1b660" providerId="ADAL" clId="{E7886ED6-9850-4999-8AB6-0A25D3F2C8B4}" dt="2024-02-13T23:55:20.623" v="4178"/>
          <ac:picMkLst>
            <pc:docMk/>
            <pc:sldMk cId="512300775" sldId="2147471960"/>
            <ac:picMk id="171" creationId="{30250D93-007F-D2A7-E9C1-C603C7042EE3}"/>
          </ac:picMkLst>
        </pc:picChg>
        <pc:picChg chg="mod">
          <ac:chgData name="Mate Barabas" userId="9cb9049f-2560-4ca0-8f96-8fa45ad1b660" providerId="ADAL" clId="{E7886ED6-9850-4999-8AB6-0A25D3F2C8B4}" dt="2024-02-13T23:55:20.623" v="4178"/>
          <ac:picMkLst>
            <pc:docMk/>
            <pc:sldMk cId="512300775" sldId="2147471960"/>
            <ac:picMk id="172" creationId="{A408FC47-9321-14A2-7D3D-F7A560DE4263}"/>
          </ac:picMkLst>
        </pc:picChg>
        <pc:picChg chg="mod">
          <ac:chgData name="Mate Barabas" userId="9cb9049f-2560-4ca0-8f96-8fa45ad1b660" providerId="ADAL" clId="{E7886ED6-9850-4999-8AB6-0A25D3F2C8B4}" dt="2024-02-13T23:55:20.623" v="4178"/>
          <ac:picMkLst>
            <pc:docMk/>
            <pc:sldMk cId="512300775" sldId="2147471960"/>
            <ac:picMk id="173" creationId="{4578CA1C-615E-A100-2ED3-95BE6989D9A5}"/>
          </ac:picMkLst>
        </pc:picChg>
        <pc:cxnChg chg="mod">
          <ac:chgData name="Mate Barabas" userId="9cb9049f-2560-4ca0-8f96-8fa45ad1b660" providerId="ADAL" clId="{E7886ED6-9850-4999-8AB6-0A25D3F2C8B4}" dt="2024-02-13T23:55:15.361" v="4174"/>
          <ac:cxnSpMkLst>
            <pc:docMk/>
            <pc:sldMk cId="512300775" sldId="2147471960"/>
            <ac:cxnSpMk id="52" creationId="{3D70B5DE-ACE2-74F0-A77D-5386E0CCAFBF}"/>
          </ac:cxnSpMkLst>
        </pc:cxnChg>
        <pc:cxnChg chg="mod">
          <ac:chgData name="Mate Barabas" userId="9cb9049f-2560-4ca0-8f96-8fa45ad1b660" providerId="ADAL" clId="{E7886ED6-9850-4999-8AB6-0A25D3F2C8B4}" dt="2024-02-13T23:55:15.361" v="4174"/>
          <ac:cxnSpMkLst>
            <pc:docMk/>
            <pc:sldMk cId="512300775" sldId="2147471960"/>
            <ac:cxnSpMk id="58" creationId="{82CF9B70-D023-EBA6-1D7E-9E8DFDF42361}"/>
          </ac:cxnSpMkLst>
        </pc:cxnChg>
        <pc:cxnChg chg="mod">
          <ac:chgData name="Mate Barabas" userId="9cb9049f-2560-4ca0-8f96-8fa45ad1b660" providerId="ADAL" clId="{E7886ED6-9850-4999-8AB6-0A25D3F2C8B4}" dt="2024-02-13T23:55:15.361" v="4174"/>
          <ac:cxnSpMkLst>
            <pc:docMk/>
            <pc:sldMk cId="512300775" sldId="2147471960"/>
            <ac:cxnSpMk id="64" creationId="{881ED3B0-A9D3-5849-D662-2601C038AE09}"/>
          </ac:cxnSpMkLst>
        </pc:cxnChg>
        <pc:cxnChg chg="mod">
          <ac:chgData name="Mate Barabas" userId="9cb9049f-2560-4ca0-8f96-8fa45ad1b660" providerId="ADAL" clId="{E7886ED6-9850-4999-8AB6-0A25D3F2C8B4}" dt="2024-02-13T23:55:15.361" v="4174"/>
          <ac:cxnSpMkLst>
            <pc:docMk/>
            <pc:sldMk cId="512300775" sldId="2147471960"/>
            <ac:cxnSpMk id="71" creationId="{17B75052-A90F-F63C-C4F9-8F924D9D916C}"/>
          </ac:cxnSpMkLst>
        </pc:cxnChg>
        <pc:cxnChg chg="mod">
          <ac:chgData name="Mate Barabas" userId="9cb9049f-2560-4ca0-8f96-8fa45ad1b660" providerId="ADAL" clId="{E7886ED6-9850-4999-8AB6-0A25D3F2C8B4}" dt="2024-02-13T23:55:15.361" v="4174"/>
          <ac:cxnSpMkLst>
            <pc:docMk/>
            <pc:sldMk cId="512300775" sldId="2147471960"/>
            <ac:cxnSpMk id="76" creationId="{7D616A16-3E1B-F1EA-2473-D1010C8E4D99}"/>
          </ac:cxnSpMkLst>
        </pc:cxnChg>
        <pc:cxnChg chg="mod">
          <ac:chgData name="Mate Barabas" userId="9cb9049f-2560-4ca0-8f96-8fa45ad1b660" providerId="ADAL" clId="{E7886ED6-9850-4999-8AB6-0A25D3F2C8B4}" dt="2024-02-13T23:55:20.623" v="4178"/>
          <ac:cxnSpMkLst>
            <pc:docMk/>
            <pc:sldMk cId="512300775" sldId="2147471960"/>
            <ac:cxnSpMk id="137" creationId="{7F1379DF-F496-9E94-30AB-1ACB63B01ED2}"/>
          </ac:cxnSpMkLst>
        </pc:cxnChg>
        <pc:cxnChg chg="mod">
          <ac:chgData name="Mate Barabas" userId="9cb9049f-2560-4ca0-8f96-8fa45ad1b660" providerId="ADAL" clId="{E7886ED6-9850-4999-8AB6-0A25D3F2C8B4}" dt="2024-02-13T23:55:20.623" v="4178"/>
          <ac:cxnSpMkLst>
            <pc:docMk/>
            <pc:sldMk cId="512300775" sldId="2147471960"/>
            <ac:cxnSpMk id="143" creationId="{8243C714-0F59-7DB9-3776-ED30D37F5997}"/>
          </ac:cxnSpMkLst>
        </pc:cxnChg>
        <pc:cxnChg chg="mod">
          <ac:chgData name="Mate Barabas" userId="9cb9049f-2560-4ca0-8f96-8fa45ad1b660" providerId="ADAL" clId="{E7886ED6-9850-4999-8AB6-0A25D3F2C8B4}" dt="2024-02-13T23:55:20.623" v="4178"/>
          <ac:cxnSpMkLst>
            <pc:docMk/>
            <pc:sldMk cId="512300775" sldId="2147471960"/>
            <ac:cxnSpMk id="149" creationId="{12862525-9EA2-7D49-B767-1FA01BC51176}"/>
          </ac:cxnSpMkLst>
        </pc:cxnChg>
        <pc:cxnChg chg="mod">
          <ac:chgData name="Mate Barabas" userId="9cb9049f-2560-4ca0-8f96-8fa45ad1b660" providerId="ADAL" clId="{E7886ED6-9850-4999-8AB6-0A25D3F2C8B4}" dt="2024-02-13T23:55:20.623" v="4178"/>
          <ac:cxnSpMkLst>
            <pc:docMk/>
            <pc:sldMk cId="512300775" sldId="2147471960"/>
            <ac:cxnSpMk id="156" creationId="{32E33968-F041-0F43-2127-541A8120CA63}"/>
          </ac:cxnSpMkLst>
        </pc:cxnChg>
        <pc:cxnChg chg="mod">
          <ac:chgData name="Mate Barabas" userId="9cb9049f-2560-4ca0-8f96-8fa45ad1b660" providerId="ADAL" clId="{E7886ED6-9850-4999-8AB6-0A25D3F2C8B4}" dt="2024-02-13T23:55:20.623" v="4178"/>
          <ac:cxnSpMkLst>
            <pc:docMk/>
            <pc:sldMk cId="512300775" sldId="2147471960"/>
            <ac:cxnSpMk id="161" creationId="{1EFA6715-7357-F000-63A8-754C386F8A38}"/>
          </ac:cxnSpMkLst>
        </pc:cxnChg>
      </pc:sldChg>
      <pc:sldChg chg="new del">
        <pc:chgData name="Mate Barabas" userId="9cb9049f-2560-4ca0-8f96-8fa45ad1b660" providerId="ADAL" clId="{E7886ED6-9850-4999-8AB6-0A25D3F2C8B4}" dt="2024-02-13T23:33:18.222" v="3053" actId="47"/>
        <pc:sldMkLst>
          <pc:docMk/>
          <pc:sldMk cId="1687402969" sldId="2147471960"/>
        </pc:sldMkLst>
      </pc:sldChg>
      <pc:sldChg chg="modSp new del mod">
        <pc:chgData name="Mate Barabas" userId="9cb9049f-2560-4ca0-8f96-8fa45ad1b660" providerId="ADAL" clId="{E7886ED6-9850-4999-8AB6-0A25D3F2C8B4}" dt="2024-02-13T23:27:25.663" v="1509" actId="47"/>
        <pc:sldMkLst>
          <pc:docMk/>
          <pc:sldMk cId="4280872283" sldId="2147471960"/>
        </pc:sldMkLst>
        <pc:spChg chg="mod">
          <ac:chgData name="Mate Barabas" userId="9cb9049f-2560-4ca0-8f96-8fa45ad1b660" providerId="ADAL" clId="{E7886ED6-9850-4999-8AB6-0A25D3F2C8B4}" dt="2024-02-13T23:27:20.273" v="1508" actId="404"/>
          <ac:spMkLst>
            <pc:docMk/>
            <pc:sldMk cId="4280872283" sldId="2147471960"/>
            <ac:spMk id="3" creationId="{7EB959E1-2308-524B-36D9-B8863100863F}"/>
          </ac:spMkLst>
        </pc:spChg>
      </pc:sldChg>
      <pc:sldChg chg="modSp new mod">
        <pc:chgData name="Mate Barabas" userId="9cb9049f-2560-4ca0-8f96-8fa45ad1b660" providerId="ADAL" clId="{E7886ED6-9850-4999-8AB6-0A25D3F2C8B4}" dt="2024-02-14T00:54:51.845" v="4307" actId="20577"/>
        <pc:sldMkLst>
          <pc:docMk/>
          <pc:sldMk cId="4248637354" sldId="2147471961"/>
        </pc:sldMkLst>
        <pc:spChg chg="mod">
          <ac:chgData name="Mate Barabas" userId="9cb9049f-2560-4ca0-8f96-8fa45ad1b660" providerId="ADAL" clId="{E7886ED6-9850-4999-8AB6-0A25D3F2C8B4}" dt="2024-02-14T00:54:51.845" v="4307" actId="20577"/>
          <ac:spMkLst>
            <pc:docMk/>
            <pc:sldMk cId="4248637354" sldId="2147471961"/>
            <ac:spMk id="2" creationId="{24025BD2-A4D4-E2A8-3408-46E42D000B55}"/>
          </ac:spMkLst>
        </pc:spChg>
      </pc:sldChg>
      <pc:sldMasterChg chg="addSldLayout modSldLayout">
        <pc:chgData name="Mate Barabas" userId="9cb9049f-2560-4ca0-8f96-8fa45ad1b660" providerId="ADAL" clId="{E7886ED6-9850-4999-8AB6-0A25D3F2C8B4}" dt="2024-02-13T23:26:28.379" v="1496" actId="478"/>
        <pc:sldMasterMkLst>
          <pc:docMk/>
          <pc:sldMasterMk cId="3857709079" sldId="2147483662"/>
        </pc:sldMasterMkLst>
        <pc:sldLayoutChg chg="addSp delSp modSp add mod replId">
          <pc:chgData name="Mate Barabas" userId="9cb9049f-2560-4ca0-8f96-8fa45ad1b660" providerId="ADAL" clId="{E7886ED6-9850-4999-8AB6-0A25D3F2C8B4}" dt="2024-02-13T23:26:28.379" v="1496" actId="478"/>
          <pc:sldLayoutMkLst>
            <pc:docMk/>
            <pc:sldMasterMk cId="3857709079" sldId="2147483662"/>
            <pc:sldLayoutMk cId="422465802" sldId="2147485397"/>
          </pc:sldLayoutMkLst>
          <pc:spChg chg="add del mod">
            <ac:chgData name="Mate Barabas" userId="9cb9049f-2560-4ca0-8f96-8fa45ad1b660" providerId="ADAL" clId="{E7886ED6-9850-4999-8AB6-0A25D3F2C8B4}" dt="2024-02-13T23:26:28.379" v="1496" actId="478"/>
            <ac:spMkLst>
              <pc:docMk/>
              <pc:sldMasterMk cId="3857709079" sldId="2147483662"/>
              <pc:sldLayoutMk cId="422465802" sldId="2147485397"/>
              <ac:spMk id="2" creationId="{893794AA-C20D-568D-C621-E9B5A68A16E9}"/>
            </ac:spMkLst>
          </pc:spChg>
          <pc:grpChg chg="add del mod">
            <ac:chgData name="Mate Barabas" userId="9cb9049f-2560-4ca0-8f96-8fa45ad1b660" providerId="ADAL" clId="{E7886ED6-9850-4999-8AB6-0A25D3F2C8B4}" dt="2024-02-13T23:26:24.249" v="1495" actId="478"/>
            <ac:grpSpMkLst>
              <pc:docMk/>
              <pc:sldMasterMk cId="3857709079" sldId="2147483662"/>
              <pc:sldLayoutMk cId="422465802" sldId="2147485397"/>
              <ac:grpSpMk id="4" creationId="{9A403403-8D5E-122B-4B03-704EDAAA36AF}"/>
            </ac:grpSpMkLst>
          </pc:grpChg>
          <pc:picChg chg="add del mod">
            <ac:chgData name="Mate Barabas" userId="9cb9049f-2560-4ca0-8f96-8fa45ad1b660" providerId="ADAL" clId="{E7886ED6-9850-4999-8AB6-0A25D3F2C8B4}" dt="2024-02-13T23:26:24.249" v="1495" actId="478"/>
            <ac:picMkLst>
              <pc:docMk/>
              <pc:sldMasterMk cId="3857709079" sldId="2147483662"/>
              <pc:sldLayoutMk cId="422465802" sldId="2147485397"/>
              <ac:picMk id="3" creationId="{DDDC1644-081B-9F13-DD54-D885709D6DC5}"/>
            </ac:picMkLst>
          </pc:picChg>
          <pc:picChg chg="mod">
            <ac:chgData name="Mate Barabas" userId="9cb9049f-2560-4ca0-8f96-8fa45ad1b660" providerId="ADAL" clId="{E7886ED6-9850-4999-8AB6-0A25D3F2C8B4}" dt="2024-02-13T23:26:10.345" v="1493"/>
            <ac:picMkLst>
              <pc:docMk/>
              <pc:sldMasterMk cId="3857709079" sldId="2147483662"/>
              <pc:sldLayoutMk cId="422465802" sldId="2147485397"/>
              <ac:picMk id="5" creationId="{58E08F1F-E10D-6398-4743-A5B28560879E}"/>
            </ac:picMkLst>
          </pc:picChg>
          <pc:picChg chg="mod">
            <ac:chgData name="Mate Barabas" userId="9cb9049f-2560-4ca0-8f96-8fa45ad1b660" providerId="ADAL" clId="{E7886ED6-9850-4999-8AB6-0A25D3F2C8B4}" dt="2024-02-13T23:26:10.345" v="1493"/>
            <ac:picMkLst>
              <pc:docMk/>
              <pc:sldMasterMk cId="3857709079" sldId="2147483662"/>
              <pc:sldLayoutMk cId="422465802" sldId="2147485397"/>
              <ac:picMk id="8" creationId="{BCC871DB-5C45-387B-6134-A0C5220D5B3F}"/>
            </ac:picMkLst>
          </pc:picChg>
          <pc:picChg chg="mod">
            <ac:chgData name="Mate Barabas" userId="9cb9049f-2560-4ca0-8f96-8fa45ad1b660" providerId="ADAL" clId="{E7886ED6-9850-4999-8AB6-0A25D3F2C8B4}" dt="2024-02-13T23:26:10.345" v="1493"/>
            <ac:picMkLst>
              <pc:docMk/>
              <pc:sldMasterMk cId="3857709079" sldId="2147483662"/>
              <pc:sldLayoutMk cId="422465802" sldId="2147485397"/>
              <ac:picMk id="10" creationId="{EC9CD698-144C-18BC-C93D-D5B7D45F3F25}"/>
            </ac:picMkLst>
          </pc:picChg>
        </pc:sldLayoutChg>
      </pc:sldMasterChg>
      <pc:sldMasterChg chg="addSp modSp mod modSldLayout">
        <pc:chgData name="Mate Barabas" userId="9cb9049f-2560-4ca0-8f96-8fa45ad1b660" providerId="ADAL" clId="{E7886ED6-9850-4999-8AB6-0A25D3F2C8B4}" dt="2024-02-13T23:10:53.028" v="1435" actId="1076"/>
        <pc:sldMasterMkLst>
          <pc:docMk/>
          <pc:sldMasterMk cId="647871837" sldId="2147483664"/>
        </pc:sldMasterMkLst>
        <pc:grpChg chg="mod">
          <ac:chgData name="Mate Barabas" userId="9cb9049f-2560-4ca0-8f96-8fa45ad1b660" providerId="ADAL" clId="{E7886ED6-9850-4999-8AB6-0A25D3F2C8B4}" dt="2024-02-13T23:10:53.028" v="1435" actId="1076"/>
          <ac:grpSpMkLst>
            <pc:docMk/>
            <pc:sldMasterMk cId="647871837" sldId="2147483664"/>
            <ac:grpSpMk id="6" creationId="{A680FC01-439A-24D0-E005-8D6CDE177A8C}"/>
          </ac:grpSpMkLst>
        </pc:grpChg>
        <pc:picChg chg="add mod ord">
          <ac:chgData name="Mate Barabas" userId="9cb9049f-2560-4ca0-8f96-8fa45ad1b660" providerId="ADAL" clId="{E7886ED6-9850-4999-8AB6-0A25D3F2C8B4}" dt="2024-02-13T23:01:45.197" v="1396" actId="167"/>
          <ac:picMkLst>
            <pc:docMk/>
            <pc:sldMasterMk cId="647871837" sldId="2147483664"/>
            <ac:picMk id="37" creationId="{FB64EBFE-0E73-8299-D9CA-BC0B0C2ABC9F}"/>
          </ac:picMkLst>
        </pc:picChg>
        <pc:sldLayoutChg chg="addSp modSp mod setBg">
          <pc:chgData name="Mate Barabas" userId="9cb9049f-2560-4ca0-8f96-8fa45ad1b660" providerId="ADAL" clId="{E7886ED6-9850-4999-8AB6-0A25D3F2C8B4}" dt="2024-02-13T23:02:00.523" v="1398" actId="14100"/>
          <pc:sldLayoutMkLst>
            <pc:docMk/>
            <pc:sldMasterMk cId="647871837" sldId="2147483664"/>
            <pc:sldLayoutMk cId="2081441790" sldId="2147483666"/>
          </pc:sldLayoutMkLst>
          <pc:spChg chg="mod">
            <ac:chgData name="Mate Barabas" userId="9cb9049f-2560-4ca0-8f96-8fa45ad1b660" providerId="ADAL" clId="{E7886ED6-9850-4999-8AB6-0A25D3F2C8B4}" dt="2024-02-13T23:02:00.523" v="1398" actId="14100"/>
            <ac:spMkLst>
              <pc:docMk/>
              <pc:sldMasterMk cId="647871837" sldId="2147483664"/>
              <pc:sldLayoutMk cId="2081441790" sldId="2147483666"/>
              <ac:spMk id="2" creationId="{D0AAD849-7CFE-4AF7-A7C5-6BBD50C88C1A}"/>
            </ac:spMkLst>
          </pc:spChg>
          <pc:spChg chg="add mod">
            <ac:chgData name="Mate Barabas" userId="9cb9049f-2560-4ca0-8f96-8fa45ad1b660" providerId="ADAL" clId="{E7886ED6-9850-4999-8AB6-0A25D3F2C8B4}" dt="2024-02-13T23:01:52.838" v="1397"/>
            <ac:spMkLst>
              <pc:docMk/>
              <pc:sldMasterMk cId="647871837" sldId="2147483664"/>
              <pc:sldLayoutMk cId="2081441790" sldId="2147483666"/>
              <ac:spMk id="4" creationId="{F2FCF9EF-F138-509F-E1C7-D04A6BD8F268}"/>
            </ac:spMkLst>
          </pc:spChg>
          <pc:picChg chg="add mod ord">
            <ac:chgData name="Mate Barabas" userId="9cb9049f-2560-4ca0-8f96-8fa45ad1b660" providerId="ADAL" clId="{E7886ED6-9850-4999-8AB6-0A25D3F2C8B4}" dt="2024-02-13T23:01:34.771" v="1392" actId="167"/>
            <ac:picMkLst>
              <pc:docMk/>
              <pc:sldMasterMk cId="647871837" sldId="2147483664"/>
              <pc:sldLayoutMk cId="2081441790" sldId="2147483666"/>
              <ac:picMk id="3" creationId="{D0B52BA6-FD5F-057F-DE14-010D20706248}"/>
            </ac:picMkLst>
          </pc:picChg>
        </pc:sldLayoutChg>
      </pc:sldMasterChg>
    </pc:docChg>
  </pc:docChgLst>
  <pc:docChgLst>
    <pc:chgData name="Charlie Grabiaud" userId="1c18ca54-79f4-44d7-9985-0247e1a89f0d" providerId="ADAL" clId="{C6E42A16-4F96-4EE0-A6AD-E3B03D01B83B}"/>
    <pc:docChg chg="custSel delSld modSld sldOrd modSection">
      <pc:chgData name="Charlie Grabiaud" userId="1c18ca54-79f4-44d7-9985-0247e1a89f0d" providerId="ADAL" clId="{C6E42A16-4F96-4EE0-A6AD-E3B03D01B83B}" dt="2024-02-12T16:58:03.249" v="38" actId="20577"/>
      <pc:docMkLst>
        <pc:docMk/>
      </pc:docMkLst>
      <pc:sldChg chg="del">
        <pc:chgData name="Charlie Grabiaud" userId="1c18ca54-79f4-44d7-9985-0247e1a89f0d" providerId="ADAL" clId="{C6E42A16-4F96-4EE0-A6AD-E3B03D01B83B}" dt="2024-02-12T16:51:33.485" v="24" actId="47"/>
        <pc:sldMkLst>
          <pc:docMk/>
          <pc:sldMk cId="2984222456" sldId="273"/>
        </pc:sldMkLst>
      </pc:sldChg>
      <pc:sldChg chg="del">
        <pc:chgData name="Charlie Grabiaud" userId="1c18ca54-79f4-44d7-9985-0247e1a89f0d" providerId="ADAL" clId="{C6E42A16-4F96-4EE0-A6AD-E3B03D01B83B}" dt="2024-02-12T16:27:22.196" v="0" actId="47"/>
        <pc:sldMkLst>
          <pc:docMk/>
          <pc:sldMk cId="3011256232" sldId="2076138538"/>
        </pc:sldMkLst>
      </pc:sldChg>
      <pc:sldChg chg="ord">
        <pc:chgData name="Charlie Grabiaud" userId="1c18ca54-79f4-44d7-9985-0247e1a89f0d" providerId="ADAL" clId="{C6E42A16-4F96-4EE0-A6AD-E3B03D01B83B}" dt="2024-02-12T16:29:02.798" v="10"/>
        <pc:sldMkLst>
          <pc:docMk/>
          <pc:sldMk cId="1164856194" sldId="2147471926"/>
        </pc:sldMkLst>
      </pc:sldChg>
      <pc:sldChg chg="del">
        <pc:chgData name="Charlie Grabiaud" userId="1c18ca54-79f4-44d7-9985-0247e1a89f0d" providerId="ADAL" clId="{C6E42A16-4F96-4EE0-A6AD-E3B03D01B83B}" dt="2024-02-12T16:27:52.337" v="3" actId="47"/>
        <pc:sldMkLst>
          <pc:docMk/>
          <pc:sldMk cId="1412671264" sldId="2147471927"/>
        </pc:sldMkLst>
      </pc:sldChg>
      <pc:sldChg chg="del">
        <pc:chgData name="Charlie Grabiaud" userId="1c18ca54-79f4-44d7-9985-0247e1a89f0d" providerId="ADAL" clId="{C6E42A16-4F96-4EE0-A6AD-E3B03D01B83B}" dt="2024-02-12T16:28:48.754" v="6" actId="47"/>
        <pc:sldMkLst>
          <pc:docMk/>
          <pc:sldMk cId="1838220340" sldId="2147471932"/>
        </pc:sldMkLst>
      </pc:sldChg>
      <pc:sldChg chg="modSp mod modShow">
        <pc:chgData name="Charlie Grabiaud" userId="1c18ca54-79f4-44d7-9985-0247e1a89f0d" providerId="ADAL" clId="{C6E42A16-4F96-4EE0-A6AD-E3B03D01B83B}" dt="2024-02-12T16:58:03.249" v="38" actId="20577"/>
        <pc:sldMkLst>
          <pc:docMk/>
          <pc:sldMk cId="851052709" sldId="2147471933"/>
        </pc:sldMkLst>
        <pc:spChg chg="mod">
          <ac:chgData name="Charlie Grabiaud" userId="1c18ca54-79f4-44d7-9985-0247e1a89f0d" providerId="ADAL" clId="{C6E42A16-4F96-4EE0-A6AD-E3B03D01B83B}" dt="2024-02-12T16:58:03.249" v="38" actId="20577"/>
          <ac:spMkLst>
            <pc:docMk/>
            <pc:sldMk cId="851052709" sldId="2147471933"/>
            <ac:spMk id="5" creationId="{251C45B4-795B-9310-6815-4A505F6B7FE7}"/>
          </ac:spMkLst>
        </pc:spChg>
      </pc:sldChg>
      <pc:sldChg chg="del mod ord modShow">
        <pc:chgData name="Charlie Grabiaud" userId="1c18ca54-79f4-44d7-9985-0247e1a89f0d" providerId="ADAL" clId="{C6E42A16-4F96-4EE0-A6AD-E3B03D01B83B}" dt="2024-02-12T16:49:47.685" v="22" actId="47"/>
        <pc:sldMkLst>
          <pc:docMk/>
          <pc:sldMk cId="2784908070" sldId="2147471935"/>
        </pc:sldMkLst>
      </pc:sldChg>
      <pc:sldChg chg="addSp delSp modSp mod">
        <pc:chgData name="Charlie Grabiaud" userId="1c18ca54-79f4-44d7-9985-0247e1a89f0d" providerId="ADAL" clId="{C6E42A16-4F96-4EE0-A6AD-E3B03D01B83B}" dt="2024-02-12T16:57:56.037" v="29" actId="1076"/>
        <pc:sldMkLst>
          <pc:docMk/>
          <pc:sldMk cId="264678901" sldId="2147471937"/>
        </pc:sldMkLst>
        <pc:picChg chg="del">
          <ac:chgData name="Charlie Grabiaud" userId="1c18ca54-79f4-44d7-9985-0247e1a89f0d" providerId="ADAL" clId="{C6E42A16-4F96-4EE0-A6AD-E3B03D01B83B}" dt="2024-02-12T16:30:38.548" v="16" actId="478"/>
          <ac:picMkLst>
            <pc:docMk/>
            <pc:sldMk cId="264678901" sldId="2147471937"/>
            <ac:picMk id="3" creationId="{6C266BF3-40E2-0069-CE20-0EC573FA848B}"/>
          </ac:picMkLst>
        </pc:picChg>
        <pc:picChg chg="add mod">
          <ac:chgData name="Charlie Grabiaud" userId="1c18ca54-79f4-44d7-9985-0247e1a89f0d" providerId="ADAL" clId="{C6E42A16-4F96-4EE0-A6AD-E3B03D01B83B}" dt="2024-02-12T16:57:56.037" v="29" actId="1076"/>
          <ac:picMkLst>
            <pc:docMk/>
            <pc:sldMk cId="264678901" sldId="2147471937"/>
            <ac:picMk id="5" creationId="{F74D3D7F-0791-C02E-4DE1-D0712D98F145}"/>
          </ac:picMkLst>
        </pc:picChg>
        <pc:picChg chg="add del mod">
          <ac:chgData name="Charlie Grabiaud" userId="1c18ca54-79f4-44d7-9985-0247e1a89f0d" providerId="ADAL" clId="{C6E42A16-4F96-4EE0-A6AD-E3B03D01B83B}" dt="2024-02-12T16:57:42.223" v="25" actId="478"/>
          <ac:picMkLst>
            <pc:docMk/>
            <pc:sldMk cId="264678901" sldId="2147471937"/>
            <ac:picMk id="6" creationId="{876F89A8-2E07-6FBE-BBA4-786993BE087E}"/>
          </ac:picMkLst>
        </pc:picChg>
      </pc:sldChg>
      <pc:sldChg chg="del">
        <pc:chgData name="Charlie Grabiaud" userId="1c18ca54-79f4-44d7-9985-0247e1a89f0d" providerId="ADAL" clId="{C6E42A16-4F96-4EE0-A6AD-E3B03D01B83B}" dt="2024-02-12T16:28:20.101" v="5" actId="47"/>
        <pc:sldMkLst>
          <pc:docMk/>
          <pc:sldMk cId="882485081" sldId="2147471938"/>
        </pc:sldMkLst>
      </pc:sldChg>
      <pc:sldChg chg="del">
        <pc:chgData name="Charlie Grabiaud" userId="1c18ca54-79f4-44d7-9985-0247e1a89f0d" providerId="ADAL" clId="{C6E42A16-4F96-4EE0-A6AD-E3B03D01B83B}" dt="2024-02-12T16:27:45.052" v="2" actId="47"/>
        <pc:sldMkLst>
          <pc:docMk/>
          <pc:sldMk cId="3618751851" sldId="2147471940"/>
        </pc:sldMkLst>
      </pc:sldChg>
      <pc:sldChg chg="del">
        <pc:chgData name="Charlie Grabiaud" userId="1c18ca54-79f4-44d7-9985-0247e1a89f0d" providerId="ADAL" clId="{C6E42A16-4F96-4EE0-A6AD-E3B03D01B83B}" dt="2024-02-12T16:51:32.627" v="23" actId="47"/>
        <pc:sldMkLst>
          <pc:docMk/>
          <pc:sldMk cId="2904402552" sldId="2147471941"/>
        </pc:sldMkLst>
      </pc:sldChg>
      <pc:sldChg chg="del">
        <pc:chgData name="Charlie Grabiaud" userId="1c18ca54-79f4-44d7-9985-0247e1a89f0d" providerId="ADAL" clId="{C6E42A16-4F96-4EE0-A6AD-E3B03D01B83B}" dt="2024-02-12T16:28:12.722" v="4" actId="47"/>
        <pc:sldMkLst>
          <pc:docMk/>
          <pc:sldMk cId="2318085296" sldId="2147471949"/>
        </pc:sldMkLst>
      </pc:sldChg>
      <pc:sldChg chg="mod modShow">
        <pc:chgData name="Charlie Grabiaud" userId="1c18ca54-79f4-44d7-9985-0247e1a89f0d" providerId="ADAL" clId="{C6E42A16-4F96-4EE0-A6AD-E3B03D01B83B}" dt="2024-02-12T16:27:25.824" v="1" actId="729"/>
        <pc:sldMkLst>
          <pc:docMk/>
          <pc:sldMk cId="3979323523" sldId="2147471951"/>
        </pc:sldMkLst>
      </pc:sldChg>
    </pc:docChg>
  </pc:docChgLst>
</pc:chgInfo>
</file>

<file path=ppt/diagrams/_rels/data3.xml.rels><?xml version="1.0" encoding="UTF-8" standalone="yes"?>
<Relationships xmlns="http://schemas.openxmlformats.org/package/2006/relationships"><Relationship Id="rId1" Type="http://schemas.openxmlformats.org/officeDocument/2006/relationships/hyperlink" Target="https://aka.ms/AVM" TargetMode="External"/></Relationships>
</file>

<file path=ppt/diagrams/_rels/data4.xml.rels><?xml version="1.0" encoding="UTF-8" standalone="yes"?>
<Relationships xmlns="http://schemas.openxmlformats.org/package/2006/relationships"><Relationship Id="rId8" Type="http://schemas.openxmlformats.org/officeDocument/2006/relationships/hyperlink" Target="https://aka.ms/AVM/Support" TargetMode="External"/><Relationship Id="rId3" Type="http://schemas.openxmlformats.org/officeDocument/2006/relationships/hyperlink" Target="https://aka.ms/AVM/Telemetry" TargetMode="External"/><Relationship Id="rId7" Type="http://schemas.openxmlformats.org/officeDocument/2006/relationships/hyperlink" Target="https://aka.ms/AVM/ModuleClassifications" TargetMode="External"/><Relationship Id="rId2" Type="http://schemas.openxmlformats.org/officeDocument/2006/relationships/hyperlink" Target="https://aka.ms/AVM/Verified" TargetMode="External"/><Relationship Id="rId1" Type="http://schemas.openxmlformats.org/officeDocument/2006/relationships/hyperlink" Target="https://aka.ms/AVM/ModuleIndex" TargetMode="External"/><Relationship Id="rId6" Type="http://schemas.openxmlformats.org/officeDocument/2006/relationships/hyperlink" Target="https://aka.ms/avm/contributing" TargetMode="External"/><Relationship Id="rId5" Type="http://schemas.openxmlformats.org/officeDocument/2006/relationships/hyperlink" Target="https://aka.ms/AVM/Using" TargetMode="External"/><Relationship Id="rId4" Type="http://schemas.openxmlformats.org/officeDocument/2006/relationships/hyperlink" Target="https://aka.ms/AVM/FAQ"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ka.ms/AVM" TargetMode="External"/></Relationships>
</file>

<file path=ppt/diagrams/_rels/drawing4.xml.rels><?xml version="1.0" encoding="UTF-8" standalone="yes"?>
<Relationships xmlns="http://schemas.openxmlformats.org/package/2006/relationships"><Relationship Id="rId8" Type="http://schemas.openxmlformats.org/officeDocument/2006/relationships/hyperlink" Target="https://aka.ms/avm/contributing" TargetMode="External"/><Relationship Id="rId3" Type="http://schemas.openxmlformats.org/officeDocument/2006/relationships/hyperlink" Target="https://aka.ms/AVM/Verified" TargetMode="External"/><Relationship Id="rId7" Type="http://schemas.openxmlformats.org/officeDocument/2006/relationships/hyperlink" Target="https://aka.ms/AVM/Using" TargetMode="External"/><Relationship Id="rId2" Type="http://schemas.openxmlformats.org/officeDocument/2006/relationships/hyperlink" Target="https://aka.ms/AVM/ModuleClassifications" TargetMode="External"/><Relationship Id="rId1" Type="http://schemas.openxmlformats.org/officeDocument/2006/relationships/hyperlink" Target="https://aka.ms/AVM/ModuleIndex" TargetMode="External"/><Relationship Id="rId6" Type="http://schemas.openxmlformats.org/officeDocument/2006/relationships/hyperlink" Target="https://aka.ms/AVM/FAQ" TargetMode="External"/><Relationship Id="rId5" Type="http://schemas.openxmlformats.org/officeDocument/2006/relationships/hyperlink" Target="https://aka.ms/AVM/Telemetry" TargetMode="External"/><Relationship Id="rId4" Type="http://schemas.openxmlformats.org/officeDocument/2006/relationships/hyperlink" Target="https://aka.ms/AVM/Suppor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70161-9B52-48DB-9E68-14883C73795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9E1BEE9B-534F-42CD-87B0-5CCB013810CA}">
      <dgm:prSet phldrT="[Text]"/>
      <dgm:spPr/>
      <dgm:t>
        <a:bodyPr/>
        <a:lstStyle/>
        <a:p>
          <a:r>
            <a:rPr lang="en-US" dirty="0"/>
            <a:t>Customer operates cloud with ClickOps</a:t>
          </a:r>
        </a:p>
      </dgm:t>
    </dgm:pt>
    <dgm:pt modelId="{56A7D342-F3A6-4BD6-81FE-CB4BE33ED9D1}" type="parTrans" cxnId="{F4A6A85C-FAB9-498E-96EA-188437D4DDFF}">
      <dgm:prSet/>
      <dgm:spPr/>
      <dgm:t>
        <a:bodyPr/>
        <a:lstStyle/>
        <a:p>
          <a:endParaRPr lang="en-US"/>
        </a:p>
      </dgm:t>
    </dgm:pt>
    <dgm:pt modelId="{284A412A-60DE-44CB-9D76-25E7482EF7C5}" type="sibTrans" cxnId="{F4A6A85C-FAB9-498E-96EA-188437D4DDFF}">
      <dgm:prSet/>
      <dgm:spPr/>
      <dgm:t>
        <a:bodyPr/>
        <a:lstStyle/>
        <a:p>
          <a:endParaRPr lang="en-US" dirty="0"/>
        </a:p>
      </dgm:t>
    </dgm:pt>
    <dgm:pt modelId="{80A886CA-62E2-4C12-B685-6159C2D68D71}">
      <dgm:prSet phldrT="[Text]"/>
      <dgm:spPr/>
      <dgm:t>
        <a:bodyPr/>
        <a:lstStyle/>
        <a:p>
          <a:r>
            <a:rPr lang="en-US" dirty="0"/>
            <a:t>Customer starts adopting basic IaC and DevOps practices</a:t>
          </a:r>
        </a:p>
      </dgm:t>
    </dgm:pt>
    <dgm:pt modelId="{2119E285-B219-4924-8977-1298DBF8EA53}" type="parTrans" cxnId="{E0EB848F-FFFE-4E17-88F6-387E69AC6186}">
      <dgm:prSet/>
      <dgm:spPr/>
      <dgm:t>
        <a:bodyPr/>
        <a:lstStyle/>
        <a:p>
          <a:endParaRPr lang="en-US"/>
        </a:p>
      </dgm:t>
    </dgm:pt>
    <dgm:pt modelId="{CEC491DE-32E0-4894-AF05-D2FBF7B68A9B}" type="sibTrans" cxnId="{E0EB848F-FFFE-4E17-88F6-387E69AC6186}">
      <dgm:prSet/>
      <dgm:spPr/>
      <dgm:t>
        <a:bodyPr/>
        <a:lstStyle/>
        <a:p>
          <a:endParaRPr lang="en-US" dirty="0"/>
        </a:p>
      </dgm:t>
    </dgm:pt>
    <dgm:pt modelId="{C95E9FBF-0666-4C7C-9509-21F05923A7C7}">
      <dgm:prSet phldrT="[Text]"/>
      <dgm:spPr/>
      <dgm:t>
        <a:bodyPr/>
        <a:lstStyle/>
        <a:p>
          <a:r>
            <a:rPr lang="en-US" dirty="0"/>
            <a:t>Proliferation of code, lots of repeated lines</a:t>
          </a:r>
        </a:p>
      </dgm:t>
    </dgm:pt>
    <dgm:pt modelId="{CB0FACDB-EB24-4EED-8B31-B65937C3CF29}" type="parTrans" cxnId="{C9CF9648-0F5D-413F-8A93-9CB72F3EE41C}">
      <dgm:prSet/>
      <dgm:spPr/>
      <dgm:t>
        <a:bodyPr/>
        <a:lstStyle/>
        <a:p>
          <a:endParaRPr lang="en-US"/>
        </a:p>
      </dgm:t>
    </dgm:pt>
    <dgm:pt modelId="{E4F77581-2402-429A-A6FF-FCC640E0AF22}" type="sibTrans" cxnId="{C9CF9648-0F5D-413F-8A93-9CB72F3EE41C}">
      <dgm:prSet/>
      <dgm:spPr/>
      <dgm:t>
        <a:bodyPr/>
        <a:lstStyle/>
        <a:p>
          <a:endParaRPr lang="en-US" dirty="0"/>
        </a:p>
      </dgm:t>
    </dgm:pt>
    <dgm:pt modelId="{BDC0FD61-4123-4B87-80B4-432FCF787798}">
      <dgm:prSet phldrT="[Text]"/>
      <dgm:spPr/>
      <dgm:t>
        <a:bodyPr/>
        <a:lstStyle/>
        <a:p>
          <a:r>
            <a:rPr lang="en-US" dirty="0"/>
            <a:t>Customer tries to decouple repeated code &amp; rationalize</a:t>
          </a:r>
        </a:p>
      </dgm:t>
    </dgm:pt>
    <dgm:pt modelId="{85634638-8DAD-4CFD-B38A-61111AB3D4EB}" type="parTrans" cxnId="{DC5E282B-1955-4EB5-975A-B17DFA05377C}">
      <dgm:prSet/>
      <dgm:spPr/>
      <dgm:t>
        <a:bodyPr/>
        <a:lstStyle/>
        <a:p>
          <a:endParaRPr lang="en-US"/>
        </a:p>
      </dgm:t>
    </dgm:pt>
    <dgm:pt modelId="{438A6C86-52AD-4E68-BC00-E648D58FB69B}" type="sibTrans" cxnId="{DC5E282B-1955-4EB5-975A-B17DFA05377C}">
      <dgm:prSet/>
      <dgm:spPr/>
      <dgm:t>
        <a:bodyPr/>
        <a:lstStyle/>
        <a:p>
          <a:endParaRPr lang="en-US" dirty="0"/>
        </a:p>
      </dgm:t>
    </dgm:pt>
    <dgm:pt modelId="{83FFD8C8-B848-4766-A423-7ED40B3C1654}">
      <dgm:prSet phldrT="[Text]"/>
      <dgm:spPr/>
      <dgm:t>
        <a:bodyPr/>
        <a:lstStyle/>
        <a:p>
          <a:r>
            <a:rPr lang="en-US" dirty="0"/>
            <a:t>Customer looks for open-source IaC repos</a:t>
          </a:r>
        </a:p>
      </dgm:t>
    </dgm:pt>
    <dgm:pt modelId="{117C1505-2186-4BB7-80FE-4DC2173952C9}" type="parTrans" cxnId="{96F4777C-A426-46A3-9E27-B9EE0E27B01C}">
      <dgm:prSet/>
      <dgm:spPr/>
      <dgm:t>
        <a:bodyPr/>
        <a:lstStyle/>
        <a:p>
          <a:endParaRPr lang="en-US"/>
        </a:p>
      </dgm:t>
    </dgm:pt>
    <dgm:pt modelId="{CC0233EE-59D1-4AF9-85D9-3FE506CFB486}" type="sibTrans" cxnId="{96F4777C-A426-46A3-9E27-B9EE0E27B01C}">
      <dgm:prSet/>
      <dgm:spPr/>
      <dgm:t>
        <a:bodyPr/>
        <a:lstStyle/>
        <a:p>
          <a:endParaRPr lang="en-US"/>
        </a:p>
      </dgm:t>
    </dgm:pt>
    <dgm:pt modelId="{F96880CE-E80F-44E5-8A7B-19C27C4084A3}" type="pres">
      <dgm:prSet presAssocID="{74470161-9B52-48DB-9E68-14883C737950}" presName="Name0" presStyleCnt="0">
        <dgm:presLayoutVars>
          <dgm:dir/>
          <dgm:resizeHandles val="exact"/>
        </dgm:presLayoutVars>
      </dgm:prSet>
      <dgm:spPr/>
    </dgm:pt>
    <dgm:pt modelId="{6E434937-F14E-48A7-91C0-B333982C8537}" type="pres">
      <dgm:prSet presAssocID="{9E1BEE9B-534F-42CD-87B0-5CCB013810CA}" presName="node" presStyleLbl="node1" presStyleIdx="0" presStyleCnt="5">
        <dgm:presLayoutVars>
          <dgm:bulletEnabled val="1"/>
        </dgm:presLayoutVars>
      </dgm:prSet>
      <dgm:spPr/>
    </dgm:pt>
    <dgm:pt modelId="{A0A21B0E-8E94-46C4-9A15-4AA68A85D466}" type="pres">
      <dgm:prSet presAssocID="{284A412A-60DE-44CB-9D76-25E7482EF7C5}" presName="sibTrans" presStyleLbl="sibTrans2D1" presStyleIdx="0" presStyleCnt="4"/>
      <dgm:spPr/>
    </dgm:pt>
    <dgm:pt modelId="{7EF2F04C-986D-4F0E-A6B2-F5FA5AD7F497}" type="pres">
      <dgm:prSet presAssocID="{284A412A-60DE-44CB-9D76-25E7482EF7C5}" presName="connectorText" presStyleLbl="sibTrans2D1" presStyleIdx="0" presStyleCnt="4"/>
      <dgm:spPr/>
    </dgm:pt>
    <dgm:pt modelId="{272FD3BA-9AEA-4323-8A7D-8FBF8B7227C5}" type="pres">
      <dgm:prSet presAssocID="{80A886CA-62E2-4C12-B685-6159C2D68D71}" presName="node" presStyleLbl="node1" presStyleIdx="1" presStyleCnt="5">
        <dgm:presLayoutVars>
          <dgm:bulletEnabled val="1"/>
        </dgm:presLayoutVars>
      </dgm:prSet>
      <dgm:spPr/>
    </dgm:pt>
    <dgm:pt modelId="{42C11F16-5771-4005-8FFC-435D26288E9D}" type="pres">
      <dgm:prSet presAssocID="{CEC491DE-32E0-4894-AF05-D2FBF7B68A9B}" presName="sibTrans" presStyleLbl="sibTrans2D1" presStyleIdx="1" presStyleCnt="4"/>
      <dgm:spPr/>
    </dgm:pt>
    <dgm:pt modelId="{18444562-8A51-4FD7-8228-D2F639F4EB8B}" type="pres">
      <dgm:prSet presAssocID="{CEC491DE-32E0-4894-AF05-D2FBF7B68A9B}" presName="connectorText" presStyleLbl="sibTrans2D1" presStyleIdx="1" presStyleCnt="4"/>
      <dgm:spPr/>
    </dgm:pt>
    <dgm:pt modelId="{03D294A5-057A-4918-9BCA-8A19A9627211}" type="pres">
      <dgm:prSet presAssocID="{C95E9FBF-0666-4C7C-9509-21F05923A7C7}" presName="node" presStyleLbl="node1" presStyleIdx="2" presStyleCnt="5">
        <dgm:presLayoutVars>
          <dgm:bulletEnabled val="1"/>
        </dgm:presLayoutVars>
      </dgm:prSet>
      <dgm:spPr/>
    </dgm:pt>
    <dgm:pt modelId="{6F2376B5-C50C-4C80-BA0A-35546E3F1597}" type="pres">
      <dgm:prSet presAssocID="{E4F77581-2402-429A-A6FF-FCC640E0AF22}" presName="sibTrans" presStyleLbl="sibTrans2D1" presStyleIdx="2" presStyleCnt="4"/>
      <dgm:spPr/>
    </dgm:pt>
    <dgm:pt modelId="{48E1BFDB-653B-4363-BB0E-15FC94D24A14}" type="pres">
      <dgm:prSet presAssocID="{E4F77581-2402-429A-A6FF-FCC640E0AF22}" presName="connectorText" presStyleLbl="sibTrans2D1" presStyleIdx="2" presStyleCnt="4"/>
      <dgm:spPr/>
    </dgm:pt>
    <dgm:pt modelId="{D519C6EB-9705-42C0-80BC-8194A0923310}" type="pres">
      <dgm:prSet presAssocID="{BDC0FD61-4123-4B87-80B4-432FCF787798}" presName="node" presStyleLbl="node1" presStyleIdx="3" presStyleCnt="5">
        <dgm:presLayoutVars>
          <dgm:bulletEnabled val="1"/>
        </dgm:presLayoutVars>
      </dgm:prSet>
      <dgm:spPr/>
    </dgm:pt>
    <dgm:pt modelId="{3B67B4D6-E136-490F-A586-105129C289F6}" type="pres">
      <dgm:prSet presAssocID="{438A6C86-52AD-4E68-BC00-E648D58FB69B}" presName="sibTrans" presStyleLbl="sibTrans2D1" presStyleIdx="3" presStyleCnt="4"/>
      <dgm:spPr/>
    </dgm:pt>
    <dgm:pt modelId="{889A9D0D-5819-4DA3-ACF4-01A19861915F}" type="pres">
      <dgm:prSet presAssocID="{438A6C86-52AD-4E68-BC00-E648D58FB69B}" presName="connectorText" presStyleLbl="sibTrans2D1" presStyleIdx="3" presStyleCnt="4"/>
      <dgm:spPr/>
    </dgm:pt>
    <dgm:pt modelId="{793136EA-1BE6-4CDF-873F-709BA1EB50F0}" type="pres">
      <dgm:prSet presAssocID="{83FFD8C8-B848-4766-A423-7ED40B3C1654}" presName="node" presStyleLbl="node1" presStyleIdx="4" presStyleCnt="5">
        <dgm:presLayoutVars>
          <dgm:bulletEnabled val="1"/>
        </dgm:presLayoutVars>
      </dgm:prSet>
      <dgm:spPr/>
    </dgm:pt>
  </dgm:ptLst>
  <dgm:cxnLst>
    <dgm:cxn modelId="{BACF8109-96C5-423B-AD0B-9BA4EFFF7FFB}" type="presOf" srcId="{83FFD8C8-B848-4766-A423-7ED40B3C1654}" destId="{793136EA-1BE6-4CDF-873F-709BA1EB50F0}" srcOrd="0" destOrd="0" presId="urn:microsoft.com/office/officeart/2005/8/layout/process1"/>
    <dgm:cxn modelId="{B8BDAA0B-BCD0-43A1-8129-F9BC6AA3F4AD}" type="presOf" srcId="{438A6C86-52AD-4E68-BC00-E648D58FB69B}" destId="{3B67B4D6-E136-490F-A586-105129C289F6}" srcOrd="0" destOrd="0" presId="urn:microsoft.com/office/officeart/2005/8/layout/process1"/>
    <dgm:cxn modelId="{C124211B-8B28-400F-B2E1-472852201D30}" type="presOf" srcId="{284A412A-60DE-44CB-9D76-25E7482EF7C5}" destId="{7EF2F04C-986D-4F0E-A6B2-F5FA5AD7F497}" srcOrd="1" destOrd="0" presId="urn:microsoft.com/office/officeart/2005/8/layout/process1"/>
    <dgm:cxn modelId="{DC5E282B-1955-4EB5-975A-B17DFA05377C}" srcId="{74470161-9B52-48DB-9E68-14883C737950}" destId="{BDC0FD61-4123-4B87-80B4-432FCF787798}" srcOrd="3" destOrd="0" parTransId="{85634638-8DAD-4CFD-B38A-61111AB3D4EB}" sibTransId="{438A6C86-52AD-4E68-BC00-E648D58FB69B}"/>
    <dgm:cxn modelId="{0A3B5832-DC08-4A9C-A228-FF078D077EB2}" type="presOf" srcId="{284A412A-60DE-44CB-9D76-25E7482EF7C5}" destId="{A0A21B0E-8E94-46C4-9A15-4AA68A85D466}" srcOrd="0" destOrd="0" presId="urn:microsoft.com/office/officeart/2005/8/layout/process1"/>
    <dgm:cxn modelId="{F4A6A85C-FAB9-498E-96EA-188437D4DDFF}" srcId="{74470161-9B52-48DB-9E68-14883C737950}" destId="{9E1BEE9B-534F-42CD-87B0-5CCB013810CA}" srcOrd="0" destOrd="0" parTransId="{56A7D342-F3A6-4BD6-81FE-CB4BE33ED9D1}" sibTransId="{284A412A-60DE-44CB-9D76-25E7482EF7C5}"/>
    <dgm:cxn modelId="{7802FE65-C7B9-46C2-8E14-6B90A7ED2FB0}" type="presOf" srcId="{74470161-9B52-48DB-9E68-14883C737950}" destId="{F96880CE-E80F-44E5-8A7B-19C27C4084A3}" srcOrd="0" destOrd="0" presId="urn:microsoft.com/office/officeart/2005/8/layout/process1"/>
    <dgm:cxn modelId="{DC9A7E67-A4EB-438F-BA59-A932481543FF}" type="presOf" srcId="{C95E9FBF-0666-4C7C-9509-21F05923A7C7}" destId="{03D294A5-057A-4918-9BCA-8A19A9627211}" srcOrd="0" destOrd="0" presId="urn:microsoft.com/office/officeart/2005/8/layout/process1"/>
    <dgm:cxn modelId="{C9CF9648-0F5D-413F-8A93-9CB72F3EE41C}" srcId="{74470161-9B52-48DB-9E68-14883C737950}" destId="{C95E9FBF-0666-4C7C-9509-21F05923A7C7}" srcOrd="2" destOrd="0" parTransId="{CB0FACDB-EB24-4EED-8B31-B65937C3CF29}" sibTransId="{E4F77581-2402-429A-A6FF-FCC640E0AF22}"/>
    <dgm:cxn modelId="{AE6C514A-D2D6-4345-9EBC-7297DBBCD488}" type="presOf" srcId="{80A886CA-62E2-4C12-B685-6159C2D68D71}" destId="{272FD3BA-9AEA-4323-8A7D-8FBF8B7227C5}" srcOrd="0" destOrd="0" presId="urn:microsoft.com/office/officeart/2005/8/layout/process1"/>
    <dgm:cxn modelId="{4B375B4E-06EE-4EB3-8E6C-F75FCD8D52EC}" type="presOf" srcId="{CEC491DE-32E0-4894-AF05-D2FBF7B68A9B}" destId="{42C11F16-5771-4005-8FFC-435D26288E9D}" srcOrd="0" destOrd="0" presId="urn:microsoft.com/office/officeart/2005/8/layout/process1"/>
    <dgm:cxn modelId="{ACD6D879-36F2-4C74-8B68-29E8B3EEC09C}" type="presOf" srcId="{438A6C86-52AD-4E68-BC00-E648D58FB69B}" destId="{889A9D0D-5819-4DA3-ACF4-01A19861915F}" srcOrd="1" destOrd="0" presId="urn:microsoft.com/office/officeart/2005/8/layout/process1"/>
    <dgm:cxn modelId="{29D1A07B-2EC7-45B0-B1EA-F148A2CB6945}" type="presOf" srcId="{9E1BEE9B-534F-42CD-87B0-5CCB013810CA}" destId="{6E434937-F14E-48A7-91C0-B333982C8537}" srcOrd="0" destOrd="0" presId="urn:microsoft.com/office/officeart/2005/8/layout/process1"/>
    <dgm:cxn modelId="{96F4777C-A426-46A3-9E27-B9EE0E27B01C}" srcId="{74470161-9B52-48DB-9E68-14883C737950}" destId="{83FFD8C8-B848-4766-A423-7ED40B3C1654}" srcOrd="4" destOrd="0" parTransId="{117C1505-2186-4BB7-80FE-4DC2173952C9}" sibTransId="{CC0233EE-59D1-4AF9-85D9-3FE506CFB486}"/>
    <dgm:cxn modelId="{E0EB848F-FFFE-4E17-88F6-387E69AC6186}" srcId="{74470161-9B52-48DB-9E68-14883C737950}" destId="{80A886CA-62E2-4C12-B685-6159C2D68D71}" srcOrd="1" destOrd="0" parTransId="{2119E285-B219-4924-8977-1298DBF8EA53}" sibTransId="{CEC491DE-32E0-4894-AF05-D2FBF7B68A9B}"/>
    <dgm:cxn modelId="{1D326EA1-01C4-496D-ADB6-C97F9C3E5CCA}" type="presOf" srcId="{BDC0FD61-4123-4B87-80B4-432FCF787798}" destId="{D519C6EB-9705-42C0-80BC-8194A0923310}" srcOrd="0" destOrd="0" presId="urn:microsoft.com/office/officeart/2005/8/layout/process1"/>
    <dgm:cxn modelId="{4278DCAA-2992-4BF3-85A5-3733B217435F}" type="presOf" srcId="{CEC491DE-32E0-4894-AF05-D2FBF7B68A9B}" destId="{18444562-8A51-4FD7-8228-D2F639F4EB8B}" srcOrd="1" destOrd="0" presId="urn:microsoft.com/office/officeart/2005/8/layout/process1"/>
    <dgm:cxn modelId="{F907EEB6-3227-4A03-BC44-0D3E72DFF4CD}" type="presOf" srcId="{E4F77581-2402-429A-A6FF-FCC640E0AF22}" destId="{6F2376B5-C50C-4C80-BA0A-35546E3F1597}" srcOrd="0" destOrd="0" presId="urn:microsoft.com/office/officeart/2005/8/layout/process1"/>
    <dgm:cxn modelId="{211433E4-C457-4A30-BF4F-59A49CD4B455}" type="presOf" srcId="{E4F77581-2402-429A-A6FF-FCC640E0AF22}" destId="{48E1BFDB-653B-4363-BB0E-15FC94D24A14}" srcOrd="1" destOrd="0" presId="urn:microsoft.com/office/officeart/2005/8/layout/process1"/>
    <dgm:cxn modelId="{A82F394D-BB7E-4298-98D6-931BADE35469}" type="presParOf" srcId="{F96880CE-E80F-44E5-8A7B-19C27C4084A3}" destId="{6E434937-F14E-48A7-91C0-B333982C8537}" srcOrd="0" destOrd="0" presId="urn:microsoft.com/office/officeart/2005/8/layout/process1"/>
    <dgm:cxn modelId="{16EA3A29-1AA7-45A0-8B8F-F22C84A931F2}" type="presParOf" srcId="{F96880CE-E80F-44E5-8A7B-19C27C4084A3}" destId="{A0A21B0E-8E94-46C4-9A15-4AA68A85D466}" srcOrd="1" destOrd="0" presId="urn:microsoft.com/office/officeart/2005/8/layout/process1"/>
    <dgm:cxn modelId="{277F5C41-14F1-4F50-B3A7-A6C6456F1E43}" type="presParOf" srcId="{A0A21B0E-8E94-46C4-9A15-4AA68A85D466}" destId="{7EF2F04C-986D-4F0E-A6B2-F5FA5AD7F497}" srcOrd="0" destOrd="0" presId="urn:microsoft.com/office/officeart/2005/8/layout/process1"/>
    <dgm:cxn modelId="{0FCA0BCA-C793-4824-A431-9509FC120EF8}" type="presParOf" srcId="{F96880CE-E80F-44E5-8A7B-19C27C4084A3}" destId="{272FD3BA-9AEA-4323-8A7D-8FBF8B7227C5}" srcOrd="2" destOrd="0" presId="urn:microsoft.com/office/officeart/2005/8/layout/process1"/>
    <dgm:cxn modelId="{EDD8B9E6-11BA-47CA-A3BA-5AFE01B69893}" type="presParOf" srcId="{F96880CE-E80F-44E5-8A7B-19C27C4084A3}" destId="{42C11F16-5771-4005-8FFC-435D26288E9D}" srcOrd="3" destOrd="0" presId="urn:microsoft.com/office/officeart/2005/8/layout/process1"/>
    <dgm:cxn modelId="{E4BAF80E-E479-46E7-9118-98155CC03752}" type="presParOf" srcId="{42C11F16-5771-4005-8FFC-435D26288E9D}" destId="{18444562-8A51-4FD7-8228-D2F639F4EB8B}" srcOrd="0" destOrd="0" presId="urn:microsoft.com/office/officeart/2005/8/layout/process1"/>
    <dgm:cxn modelId="{B95E6CB9-AA2E-4455-AA63-72FCD7582266}" type="presParOf" srcId="{F96880CE-E80F-44E5-8A7B-19C27C4084A3}" destId="{03D294A5-057A-4918-9BCA-8A19A9627211}" srcOrd="4" destOrd="0" presId="urn:microsoft.com/office/officeart/2005/8/layout/process1"/>
    <dgm:cxn modelId="{CAE685FC-0ED6-419C-8A38-33CBEAF8A99A}" type="presParOf" srcId="{F96880CE-E80F-44E5-8A7B-19C27C4084A3}" destId="{6F2376B5-C50C-4C80-BA0A-35546E3F1597}" srcOrd="5" destOrd="0" presId="urn:microsoft.com/office/officeart/2005/8/layout/process1"/>
    <dgm:cxn modelId="{70DC8EEF-8FAE-4293-A733-BF9ACBDF9069}" type="presParOf" srcId="{6F2376B5-C50C-4C80-BA0A-35546E3F1597}" destId="{48E1BFDB-653B-4363-BB0E-15FC94D24A14}" srcOrd="0" destOrd="0" presId="urn:microsoft.com/office/officeart/2005/8/layout/process1"/>
    <dgm:cxn modelId="{C4148F53-0913-4CDB-BD71-D89FE2695923}" type="presParOf" srcId="{F96880CE-E80F-44E5-8A7B-19C27C4084A3}" destId="{D519C6EB-9705-42C0-80BC-8194A0923310}" srcOrd="6" destOrd="0" presId="urn:microsoft.com/office/officeart/2005/8/layout/process1"/>
    <dgm:cxn modelId="{E3ED4DC8-2B03-40AC-A513-C3A90189CC6E}" type="presParOf" srcId="{F96880CE-E80F-44E5-8A7B-19C27C4084A3}" destId="{3B67B4D6-E136-490F-A586-105129C289F6}" srcOrd="7" destOrd="0" presId="urn:microsoft.com/office/officeart/2005/8/layout/process1"/>
    <dgm:cxn modelId="{3DEAE43B-1FF4-40A7-AF9A-DAA48AFE67C7}" type="presParOf" srcId="{3B67B4D6-E136-490F-A586-105129C289F6}" destId="{889A9D0D-5819-4DA3-ACF4-01A19861915F}" srcOrd="0" destOrd="0" presId="urn:microsoft.com/office/officeart/2005/8/layout/process1"/>
    <dgm:cxn modelId="{4D06AF71-01FB-417A-BC4A-83225D9B8684}" type="presParOf" srcId="{F96880CE-E80F-44E5-8A7B-19C27C4084A3}" destId="{793136EA-1BE6-4CDF-873F-709BA1EB50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4470161-9B52-48DB-9E68-14883C737950}" type="doc">
      <dgm:prSet loTypeId="urn:microsoft.com/office/officeart/2005/8/layout/process1" loCatId="process" qsTypeId="urn:microsoft.com/office/officeart/2005/8/quickstyle/simple1" qsCatId="simple" csTypeId="urn:microsoft.com/office/officeart/2005/8/colors/accent1_2" csCatId="accent1" phldr="1"/>
      <dgm:spPr/>
    </dgm:pt>
    <dgm:pt modelId="{C7A4563F-1466-49CE-811B-2C5452D04EEE}">
      <dgm:prSet phldrT="[Text]"/>
      <dgm:spPr/>
      <dgm:t>
        <a:bodyPr/>
        <a:lstStyle/>
        <a:p>
          <a:r>
            <a:rPr lang="en-US" dirty="0"/>
            <a:t>There are many IaC repos with their own standards</a:t>
          </a:r>
        </a:p>
      </dgm:t>
    </dgm:pt>
    <dgm:pt modelId="{BCB9C787-9432-4179-B7BE-4ACBA595EDCC}" type="parTrans" cxnId="{4E864FA7-1EA3-4E5B-AFAD-3BC634FD4DDD}">
      <dgm:prSet/>
      <dgm:spPr/>
      <dgm:t>
        <a:bodyPr/>
        <a:lstStyle/>
        <a:p>
          <a:endParaRPr lang="en-US"/>
        </a:p>
      </dgm:t>
    </dgm:pt>
    <dgm:pt modelId="{B9B04162-5F57-4290-BF88-351E96E1B9A0}" type="sibTrans" cxnId="{4E864FA7-1EA3-4E5B-AFAD-3BC634FD4DDD}">
      <dgm:prSet/>
      <dgm:spPr/>
      <dgm:t>
        <a:bodyPr/>
        <a:lstStyle/>
        <a:p>
          <a:endParaRPr lang="en-US" dirty="0"/>
        </a:p>
      </dgm:t>
    </dgm:pt>
    <dgm:pt modelId="{A825206F-E7AF-47B4-8C69-9DDE1CC021F1}">
      <dgm:prSet phldrT="[Text]"/>
      <dgm:spPr/>
      <dgm:t>
        <a:bodyPr/>
        <a:lstStyle/>
        <a:p>
          <a:r>
            <a:rPr lang="en-US" dirty="0"/>
            <a:t>Customer picks one repo</a:t>
          </a:r>
        </a:p>
      </dgm:t>
    </dgm:pt>
    <dgm:pt modelId="{E369E5F0-0EC8-45EF-9D6D-5C95E76D71C0}" type="parTrans" cxnId="{5C0EF670-8B4C-498E-8252-CA3F9B7C484C}">
      <dgm:prSet/>
      <dgm:spPr/>
      <dgm:t>
        <a:bodyPr/>
        <a:lstStyle/>
        <a:p>
          <a:endParaRPr lang="en-US"/>
        </a:p>
      </dgm:t>
    </dgm:pt>
    <dgm:pt modelId="{5DEF264B-E415-44EF-81FB-3924BE84AE72}" type="sibTrans" cxnId="{5C0EF670-8B4C-498E-8252-CA3F9B7C484C}">
      <dgm:prSet/>
      <dgm:spPr/>
      <dgm:t>
        <a:bodyPr/>
        <a:lstStyle/>
        <a:p>
          <a:endParaRPr lang="en-US" dirty="0"/>
        </a:p>
      </dgm:t>
    </dgm:pt>
    <dgm:pt modelId="{E798BB77-477F-45B9-B3F6-53E92D8104F9}">
      <dgm:prSet phldrT="[Text]"/>
      <dgm:spPr>
        <a:solidFill>
          <a:srgbClr val="C00000"/>
        </a:solidFill>
      </dgm:spPr>
      <dgm:t>
        <a:bodyPr/>
        <a:lstStyle/>
        <a:p>
          <a:r>
            <a:rPr lang="en-US" dirty="0"/>
            <a:t>The repo is not officially supported by Microsoft, or the repo gets abandoned over time</a:t>
          </a:r>
        </a:p>
      </dgm:t>
    </dgm:pt>
    <dgm:pt modelId="{D272D5B5-1443-4D33-AC8F-29F4BE98089A}" type="parTrans" cxnId="{75403CC5-12F3-415D-AB1A-CC3B9467AD05}">
      <dgm:prSet/>
      <dgm:spPr/>
      <dgm:t>
        <a:bodyPr/>
        <a:lstStyle/>
        <a:p>
          <a:endParaRPr lang="en-US"/>
        </a:p>
      </dgm:t>
    </dgm:pt>
    <dgm:pt modelId="{9D67F61D-BC3F-41DE-A3F8-9C134EB563BD}" type="sibTrans" cxnId="{75403CC5-12F3-415D-AB1A-CC3B9467AD05}">
      <dgm:prSet/>
      <dgm:spPr/>
      <dgm:t>
        <a:bodyPr/>
        <a:lstStyle/>
        <a:p>
          <a:endParaRPr lang="en-US" dirty="0"/>
        </a:p>
      </dgm:t>
    </dgm:pt>
    <dgm:pt modelId="{5C281FC9-4F19-419B-8552-9C9D8F24D728}">
      <dgm:prSet phldrT="[Text]"/>
      <dgm:spPr>
        <a:solidFill>
          <a:schemeClr val="accent5">
            <a:lumMod val="50000"/>
          </a:schemeClr>
        </a:solidFill>
      </dgm:spPr>
      <dgm:t>
        <a:bodyPr/>
        <a:lstStyle/>
        <a:p>
          <a:r>
            <a:rPr lang="en-US" dirty="0"/>
            <a:t>Solution: introduce the official</a:t>
          </a:r>
          <a:r>
            <a:rPr lang="hu-HU" dirty="0"/>
            <a:t> </a:t>
          </a:r>
          <a:r>
            <a:rPr lang="en-US" dirty="0"/>
            <a:t>Microsoft approach, Azure Verified Modules (AVM)</a:t>
          </a:r>
        </a:p>
      </dgm:t>
    </dgm:pt>
    <dgm:pt modelId="{F6D74B81-6236-4E53-B475-CD950FF9C686}" type="parTrans" cxnId="{087C1B1E-52A7-4467-B054-124BA06A09F2}">
      <dgm:prSet/>
      <dgm:spPr/>
      <dgm:t>
        <a:bodyPr/>
        <a:lstStyle/>
        <a:p>
          <a:endParaRPr lang="en-US"/>
        </a:p>
      </dgm:t>
    </dgm:pt>
    <dgm:pt modelId="{9060B501-B8A5-451B-AA5C-2C4A57B36953}" type="sibTrans" cxnId="{087C1B1E-52A7-4467-B054-124BA06A09F2}">
      <dgm:prSet/>
      <dgm:spPr/>
      <dgm:t>
        <a:bodyPr/>
        <a:lstStyle/>
        <a:p>
          <a:endParaRPr lang="en-US"/>
        </a:p>
      </dgm:t>
    </dgm:pt>
    <dgm:pt modelId="{F96880CE-E80F-44E5-8A7B-19C27C4084A3}" type="pres">
      <dgm:prSet presAssocID="{74470161-9B52-48DB-9E68-14883C737950}" presName="Name0" presStyleCnt="0">
        <dgm:presLayoutVars>
          <dgm:dir/>
          <dgm:resizeHandles val="exact"/>
        </dgm:presLayoutVars>
      </dgm:prSet>
      <dgm:spPr/>
    </dgm:pt>
    <dgm:pt modelId="{D7E286B9-C93A-41F3-85D5-C23C47EC007A}" type="pres">
      <dgm:prSet presAssocID="{C7A4563F-1466-49CE-811B-2C5452D04EEE}" presName="node" presStyleLbl="node1" presStyleIdx="0" presStyleCnt="4">
        <dgm:presLayoutVars>
          <dgm:bulletEnabled val="1"/>
        </dgm:presLayoutVars>
      </dgm:prSet>
      <dgm:spPr/>
    </dgm:pt>
    <dgm:pt modelId="{AFBA94B8-7167-44F7-A4B5-68897479B47C}" type="pres">
      <dgm:prSet presAssocID="{B9B04162-5F57-4290-BF88-351E96E1B9A0}" presName="sibTrans" presStyleLbl="sibTrans2D1" presStyleIdx="0" presStyleCnt="3"/>
      <dgm:spPr/>
    </dgm:pt>
    <dgm:pt modelId="{3200EBB8-0431-414F-8A4C-476BA0A92EDF}" type="pres">
      <dgm:prSet presAssocID="{B9B04162-5F57-4290-BF88-351E96E1B9A0}" presName="connectorText" presStyleLbl="sibTrans2D1" presStyleIdx="0" presStyleCnt="3"/>
      <dgm:spPr/>
    </dgm:pt>
    <dgm:pt modelId="{97DF5A20-2C28-4ECC-B6D6-14BA230C330C}" type="pres">
      <dgm:prSet presAssocID="{A825206F-E7AF-47B4-8C69-9DDE1CC021F1}" presName="node" presStyleLbl="node1" presStyleIdx="1" presStyleCnt="4">
        <dgm:presLayoutVars>
          <dgm:bulletEnabled val="1"/>
        </dgm:presLayoutVars>
      </dgm:prSet>
      <dgm:spPr/>
    </dgm:pt>
    <dgm:pt modelId="{12F50A7B-29C7-45CA-8F10-339A1A748053}" type="pres">
      <dgm:prSet presAssocID="{5DEF264B-E415-44EF-81FB-3924BE84AE72}" presName="sibTrans" presStyleLbl="sibTrans2D1" presStyleIdx="1" presStyleCnt="3"/>
      <dgm:spPr/>
    </dgm:pt>
    <dgm:pt modelId="{46EC04D7-8E8F-432E-8EEE-9D4358708394}" type="pres">
      <dgm:prSet presAssocID="{5DEF264B-E415-44EF-81FB-3924BE84AE72}" presName="connectorText" presStyleLbl="sibTrans2D1" presStyleIdx="1" presStyleCnt="3"/>
      <dgm:spPr/>
    </dgm:pt>
    <dgm:pt modelId="{3DAEC7EB-FB1D-4A02-AAB5-C126FF659196}" type="pres">
      <dgm:prSet presAssocID="{E798BB77-477F-45B9-B3F6-53E92D8104F9}" presName="node" presStyleLbl="node1" presStyleIdx="2" presStyleCnt="4">
        <dgm:presLayoutVars>
          <dgm:bulletEnabled val="1"/>
        </dgm:presLayoutVars>
      </dgm:prSet>
      <dgm:spPr/>
    </dgm:pt>
    <dgm:pt modelId="{49443025-D274-4372-81AC-E3EC05EA885D}" type="pres">
      <dgm:prSet presAssocID="{9D67F61D-BC3F-41DE-A3F8-9C134EB563BD}" presName="sibTrans" presStyleLbl="sibTrans2D1" presStyleIdx="2" presStyleCnt="3"/>
      <dgm:spPr/>
    </dgm:pt>
    <dgm:pt modelId="{A39EE56C-C0BA-4D87-BA96-73F37E070E13}" type="pres">
      <dgm:prSet presAssocID="{9D67F61D-BC3F-41DE-A3F8-9C134EB563BD}" presName="connectorText" presStyleLbl="sibTrans2D1" presStyleIdx="2" presStyleCnt="3"/>
      <dgm:spPr/>
    </dgm:pt>
    <dgm:pt modelId="{5528510E-D639-4226-B40A-8299B5468A4F}" type="pres">
      <dgm:prSet presAssocID="{5C281FC9-4F19-419B-8552-9C9D8F24D728}" presName="node" presStyleLbl="node1" presStyleIdx="3" presStyleCnt="4">
        <dgm:presLayoutVars>
          <dgm:bulletEnabled val="1"/>
        </dgm:presLayoutVars>
      </dgm:prSet>
      <dgm:spPr/>
    </dgm:pt>
  </dgm:ptLst>
  <dgm:cxnLst>
    <dgm:cxn modelId="{3C3EDB05-C602-4B69-9F7F-0DD05AA1DF9D}" type="presOf" srcId="{5DEF264B-E415-44EF-81FB-3924BE84AE72}" destId="{46EC04D7-8E8F-432E-8EEE-9D4358708394}" srcOrd="1" destOrd="0" presId="urn:microsoft.com/office/officeart/2005/8/layout/process1"/>
    <dgm:cxn modelId="{087C1B1E-52A7-4467-B054-124BA06A09F2}" srcId="{74470161-9B52-48DB-9E68-14883C737950}" destId="{5C281FC9-4F19-419B-8552-9C9D8F24D728}" srcOrd="3" destOrd="0" parTransId="{F6D74B81-6236-4E53-B475-CD950FF9C686}" sibTransId="{9060B501-B8A5-451B-AA5C-2C4A57B36953}"/>
    <dgm:cxn modelId="{4EE5B123-AB1D-41C7-B073-080B6D415527}" type="presOf" srcId="{E798BB77-477F-45B9-B3F6-53E92D8104F9}" destId="{3DAEC7EB-FB1D-4A02-AAB5-C126FF659196}" srcOrd="0" destOrd="0" presId="urn:microsoft.com/office/officeart/2005/8/layout/process1"/>
    <dgm:cxn modelId="{0F80DE38-40F5-42A8-98DD-3ACBFE90D20F}" type="presOf" srcId="{C7A4563F-1466-49CE-811B-2C5452D04EEE}" destId="{D7E286B9-C93A-41F3-85D5-C23C47EC007A}" srcOrd="0" destOrd="0" presId="urn:microsoft.com/office/officeart/2005/8/layout/process1"/>
    <dgm:cxn modelId="{7802FE65-C7B9-46C2-8E14-6B90A7ED2FB0}" type="presOf" srcId="{74470161-9B52-48DB-9E68-14883C737950}" destId="{F96880CE-E80F-44E5-8A7B-19C27C4084A3}" srcOrd="0" destOrd="0" presId="urn:microsoft.com/office/officeart/2005/8/layout/process1"/>
    <dgm:cxn modelId="{5C0EF670-8B4C-498E-8252-CA3F9B7C484C}" srcId="{74470161-9B52-48DB-9E68-14883C737950}" destId="{A825206F-E7AF-47B4-8C69-9DDE1CC021F1}" srcOrd="1" destOrd="0" parTransId="{E369E5F0-0EC8-45EF-9D6D-5C95E76D71C0}" sibTransId="{5DEF264B-E415-44EF-81FB-3924BE84AE72}"/>
    <dgm:cxn modelId="{06A83974-6F5A-40D2-BE72-BB7D1F3F7682}" type="presOf" srcId="{9D67F61D-BC3F-41DE-A3F8-9C134EB563BD}" destId="{49443025-D274-4372-81AC-E3EC05EA885D}" srcOrd="0" destOrd="0" presId="urn:microsoft.com/office/officeart/2005/8/layout/process1"/>
    <dgm:cxn modelId="{59177678-2DA0-4938-B66C-FF7D7559AD70}" type="presOf" srcId="{9D67F61D-BC3F-41DE-A3F8-9C134EB563BD}" destId="{A39EE56C-C0BA-4D87-BA96-73F37E070E13}" srcOrd="1" destOrd="0" presId="urn:microsoft.com/office/officeart/2005/8/layout/process1"/>
    <dgm:cxn modelId="{F14C32A3-020F-40A8-A80C-371637E28334}" type="presOf" srcId="{B9B04162-5F57-4290-BF88-351E96E1B9A0}" destId="{3200EBB8-0431-414F-8A4C-476BA0A92EDF}" srcOrd="1" destOrd="0" presId="urn:microsoft.com/office/officeart/2005/8/layout/process1"/>
    <dgm:cxn modelId="{4E864FA7-1EA3-4E5B-AFAD-3BC634FD4DDD}" srcId="{74470161-9B52-48DB-9E68-14883C737950}" destId="{C7A4563F-1466-49CE-811B-2C5452D04EEE}" srcOrd="0" destOrd="0" parTransId="{BCB9C787-9432-4179-B7BE-4ACBA595EDCC}" sibTransId="{B9B04162-5F57-4290-BF88-351E96E1B9A0}"/>
    <dgm:cxn modelId="{0BFBD5BA-F06D-4A0C-8626-8180C0061FFA}" type="presOf" srcId="{B9B04162-5F57-4290-BF88-351E96E1B9A0}" destId="{AFBA94B8-7167-44F7-A4B5-68897479B47C}" srcOrd="0" destOrd="0" presId="urn:microsoft.com/office/officeart/2005/8/layout/process1"/>
    <dgm:cxn modelId="{75403CC5-12F3-415D-AB1A-CC3B9467AD05}" srcId="{74470161-9B52-48DB-9E68-14883C737950}" destId="{E798BB77-477F-45B9-B3F6-53E92D8104F9}" srcOrd="2" destOrd="0" parTransId="{D272D5B5-1443-4D33-AC8F-29F4BE98089A}" sibTransId="{9D67F61D-BC3F-41DE-A3F8-9C134EB563BD}"/>
    <dgm:cxn modelId="{0577B0D0-4052-42E8-945E-AED853A25751}" type="presOf" srcId="{A825206F-E7AF-47B4-8C69-9DDE1CC021F1}" destId="{97DF5A20-2C28-4ECC-B6D6-14BA230C330C}" srcOrd="0" destOrd="0" presId="urn:microsoft.com/office/officeart/2005/8/layout/process1"/>
    <dgm:cxn modelId="{419EA5E4-0304-4DC7-AC7F-289264F794D3}" type="presOf" srcId="{5DEF264B-E415-44EF-81FB-3924BE84AE72}" destId="{12F50A7B-29C7-45CA-8F10-339A1A748053}" srcOrd="0" destOrd="0" presId="urn:microsoft.com/office/officeart/2005/8/layout/process1"/>
    <dgm:cxn modelId="{288BA7F4-7A06-4E6F-9BEC-F896719E81D3}" type="presOf" srcId="{5C281FC9-4F19-419B-8552-9C9D8F24D728}" destId="{5528510E-D639-4226-B40A-8299B5468A4F}" srcOrd="0" destOrd="0" presId="urn:microsoft.com/office/officeart/2005/8/layout/process1"/>
    <dgm:cxn modelId="{C577C86C-8ED3-4B50-97BE-AE6839801F6A}" type="presParOf" srcId="{F96880CE-E80F-44E5-8A7B-19C27C4084A3}" destId="{D7E286B9-C93A-41F3-85D5-C23C47EC007A}" srcOrd="0" destOrd="0" presId="urn:microsoft.com/office/officeart/2005/8/layout/process1"/>
    <dgm:cxn modelId="{DD44AC0F-FBFD-440C-BD3A-D67FB465F2CA}" type="presParOf" srcId="{F96880CE-E80F-44E5-8A7B-19C27C4084A3}" destId="{AFBA94B8-7167-44F7-A4B5-68897479B47C}" srcOrd="1" destOrd="0" presId="urn:microsoft.com/office/officeart/2005/8/layout/process1"/>
    <dgm:cxn modelId="{AF529C9A-DEA2-4933-AA80-64B488E3D249}" type="presParOf" srcId="{AFBA94B8-7167-44F7-A4B5-68897479B47C}" destId="{3200EBB8-0431-414F-8A4C-476BA0A92EDF}" srcOrd="0" destOrd="0" presId="urn:microsoft.com/office/officeart/2005/8/layout/process1"/>
    <dgm:cxn modelId="{49A43313-54EB-4258-A6FB-6BF82B6C89C6}" type="presParOf" srcId="{F96880CE-E80F-44E5-8A7B-19C27C4084A3}" destId="{97DF5A20-2C28-4ECC-B6D6-14BA230C330C}" srcOrd="2" destOrd="0" presId="urn:microsoft.com/office/officeart/2005/8/layout/process1"/>
    <dgm:cxn modelId="{D37D56AB-BEC6-4E1C-8B16-33223B275E6F}" type="presParOf" srcId="{F96880CE-E80F-44E5-8A7B-19C27C4084A3}" destId="{12F50A7B-29C7-45CA-8F10-339A1A748053}" srcOrd="3" destOrd="0" presId="urn:microsoft.com/office/officeart/2005/8/layout/process1"/>
    <dgm:cxn modelId="{0A37E5C1-17E6-472E-A9BF-D5B3466321B8}" type="presParOf" srcId="{12F50A7B-29C7-45CA-8F10-339A1A748053}" destId="{46EC04D7-8E8F-432E-8EEE-9D4358708394}" srcOrd="0" destOrd="0" presId="urn:microsoft.com/office/officeart/2005/8/layout/process1"/>
    <dgm:cxn modelId="{AE7089D7-6687-484A-8E9B-F3A2A701EF8E}" type="presParOf" srcId="{F96880CE-E80F-44E5-8A7B-19C27C4084A3}" destId="{3DAEC7EB-FB1D-4A02-AAB5-C126FF659196}" srcOrd="4" destOrd="0" presId="urn:microsoft.com/office/officeart/2005/8/layout/process1"/>
    <dgm:cxn modelId="{1C0EF596-8DA5-4B7D-BB44-1FB2F2EDBCB8}" type="presParOf" srcId="{F96880CE-E80F-44E5-8A7B-19C27C4084A3}" destId="{49443025-D274-4372-81AC-E3EC05EA885D}" srcOrd="5" destOrd="0" presId="urn:microsoft.com/office/officeart/2005/8/layout/process1"/>
    <dgm:cxn modelId="{2ED4E9EE-B8FD-41F2-AB1F-1C28C773DFD5}" type="presParOf" srcId="{49443025-D274-4372-81AC-E3EC05EA885D}" destId="{A39EE56C-C0BA-4D87-BA96-73F37E070E13}" srcOrd="0" destOrd="0" presId="urn:microsoft.com/office/officeart/2005/8/layout/process1"/>
    <dgm:cxn modelId="{E09AB5FA-7108-415F-BEBF-2013E3B2AA54}" type="presParOf" srcId="{F96880CE-E80F-44E5-8A7B-19C27C4084A3}" destId="{5528510E-D639-4226-B40A-8299B5468A4F}"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4035314-292A-46A4-A7A0-955DCBAA80A5}" type="doc">
      <dgm:prSet loTypeId="urn:microsoft.com/office/officeart/2005/8/layout/hProcess3" loCatId="process" qsTypeId="urn:microsoft.com/office/officeart/2005/8/quickstyle/simple1" qsCatId="simple" csTypeId="urn:microsoft.com/office/officeart/2005/8/colors/accent2_4" csCatId="accent2" phldr="1"/>
      <dgm:spPr/>
      <dgm:t>
        <a:bodyPr/>
        <a:lstStyle/>
        <a:p>
          <a:endParaRPr lang="en-US"/>
        </a:p>
      </dgm:t>
    </dgm:pt>
    <dgm:pt modelId="{774C1B2C-815D-4B8F-9274-7D247035FD1A}">
      <dgm:prSet phldrT="[Text]" custT="1"/>
      <dgm:spPr/>
      <dgm:t>
        <a:bodyPr/>
        <a:lstStyle/>
        <a:p>
          <a:r>
            <a:rPr lang="en-US" sz="2400" b="1" dirty="0">
              <a:hlinkClick xmlns:r="http://schemas.openxmlformats.org/officeDocument/2006/relationships" r:id="rId1">
                <a:extLst>
                  <a:ext uri="{A12FA001-AC4F-418D-AE19-62706E023703}">
                    <ahyp:hlinkClr xmlns:ahyp="http://schemas.microsoft.com/office/drawing/2018/hyperlinkcolor" val="tx"/>
                  </a:ext>
                </a:extLst>
              </a:hlinkClick>
            </a:rPr>
            <a:t>aka.ms/AVM</a:t>
          </a:r>
          <a:r>
            <a:rPr lang="en-US" sz="2400" b="1" dirty="0"/>
            <a:t> </a:t>
          </a:r>
          <a:endParaRPr lang="en-US" sz="2400" dirty="0"/>
        </a:p>
      </dgm:t>
    </dgm:pt>
    <dgm:pt modelId="{1B6555BF-CFE0-4061-AEAE-E002991D3A7A}" type="parTrans" cxnId="{A752F9A6-58DC-477F-A300-F276ACF83B4B}">
      <dgm:prSet/>
      <dgm:spPr/>
      <dgm:t>
        <a:bodyPr/>
        <a:lstStyle/>
        <a:p>
          <a:endParaRPr lang="en-US" sz="1600"/>
        </a:p>
      </dgm:t>
    </dgm:pt>
    <dgm:pt modelId="{E7425E88-712A-4F67-9A90-207C33D1189E}" type="sibTrans" cxnId="{A752F9A6-58DC-477F-A300-F276ACF83B4B}">
      <dgm:prSet/>
      <dgm:spPr/>
      <dgm:t>
        <a:bodyPr/>
        <a:lstStyle/>
        <a:p>
          <a:endParaRPr lang="en-US" sz="1600"/>
        </a:p>
      </dgm:t>
    </dgm:pt>
    <dgm:pt modelId="{2143D03F-C506-4C69-8AFE-E84E171C0535}" type="pres">
      <dgm:prSet presAssocID="{E4035314-292A-46A4-A7A0-955DCBAA80A5}" presName="Name0" presStyleCnt="0">
        <dgm:presLayoutVars>
          <dgm:dir/>
          <dgm:animLvl val="lvl"/>
          <dgm:resizeHandles val="exact"/>
        </dgm:presLayoutVars>
      </dgm:prSet>
      <dgm:spPr/>
    </dgm:pt>
    <dgm:pt modelId="{88732E9B-22DF-4675-9D5F-4DDB8BDD8CCE}" type="pres">
      <dgm:prSet presAssocID="{E4035314-292A-46A4-A7A0-955DCBAA80A5}" presName="dummy" presStyleCnt="0"/>
      <dgm:spPr/>
    </dgm:pt>
    <dgm:pt modelId="{A9A5C8CD-E682-47BF-8F71-9419D7E96DDB}" type="pres">
      <dgm:prSet presAssocID="{E4035314-292A-46A4-A7A0-955DCBAA80A5}" presName="linH" presStyleCnt="0"/>
      <dgm:spPr/>
    </dgm:pt>
    <dgm:pt modelId="{C779500F-F0D0-4714-A59A-7443FE6B5170}" type="pres">
      <dgm:prSet presAssocID="{E4035314-292A-46A4-A7A0-955DCBAA80A5}" presName="padding1" presStyleCnt="0"/>
      <dgm:spPr/>
    </dgm:pt>
    <dgm:pt modelId="{86DA7DC1-3259-43C5-8685-90EFE856BCF0}" type="pres">
      <dgm:prSet presAssocID="{774C1B2C-815D-4B8F-9274-7D247035FD1A}" presName="linV" presStyleCnt="0"/>
      <dgm:spPr/>
    </dgm:pt>
    <dgm:pt modelId="{B72068F1-22C4-4370-A96E-F349D6E77506}" type="pres">
      <dgm:prSet presAssocID="{774C1B2C-815D-4B8F-9274-7D247035FD1A}" presName="spVertical1" presStyleCnt="0"/>
      <dgm:spPr/>
    </dgm:pt>
    <dgm:pt modelId="{FC341B96-BA49-4D00-8EA5-3CFA03FEEC53}" type="pres">
      <dgm:prSet presAssocID="{774C1B2C-815D-4B8F-9274-7D247035FD1A}" presName="parTx" presStyleLbl="revTx" presStyleIdx="0" presStyleCnt="1" custLinFactNeighborX="-3428" custLinFactNeighborY="-4095">
        <dgm:presLayoutVars>
          <dgm:chMax val="0"/>
          <dgm:chPref val="0"/>
          <dgm:bulletEnabled val="1"/>
        </dgm:presLayoutVars>
      </dgm:prSet>
      <dgm:spPr/>
    </dgm:pt>
    <dgm:pt modelId="{AF7B0663-889D-4D65-9E4F-3B292F36D238}" type="pres">
      <dgm:prSet presAssocID="{774C1B2C-815D-4B8F-9274-7D247035FD1A}" presName="spVertical2" presStyleCnt="0"/>
      <dgm:spPr/>
    </dgm:pt>
    <dgm:pt modelId="{BFE49295-C973-4E0F-8177-021F50E6FF6B}" type="pres">
      <dgm:prSet presAssocID="{774C1B2C-815D-4B8F-9274-7D247035FD1A}" presName="spVertical3" presStyleCnt="0"/>
      <dgm:spPr/>
    </dgm:pt>
    <dgm:pt modelId="{BE00599D-382C-46BE-918E-0B7560F1D2F8}" type="pres">
      <dgm:prSet presAssocID="{E4035314-292A-46A4-A7A0-955DCBAA80A5}" presName="padding2" presStyleCnt="0"/>
      <dgm:spPr/>
    </dgm:pt>
    <dgm:pt modelId="{98E91949-399A-4AE4-94E6-C94CBD2895B9}" type="pres">
      <dgm:prSet presAssocID="{E4035314-292A-46A4-A7A0-955DCBAA80A5}" presName="negArrow" presStyleCnt="0"/>
      <dgm:spPr/>
    </dgm:pt>
    <dgm:pt modelId="{0E0B6797-10C7-43FB-A4AA-FB16503B157D}" type="pres">
      <dgm:prSet presAssocID="{E4035314-292A-46A4-A7A0-955DCBAA80A5}" presName="backgroundArrow" presStyleLbl="node1" presStyleIdx="0" presStyleCnt="1" custLinFactNeighborX="2345" custLinFactNeighborY="-44558"/>
      <dgm:spPr>
        <a:solidFill>
          <a:srgbClr val="2F7ACC"/>
        </a:solidFill>
      </dgm:spPr>
    </dgm:pt>
  </dgm:ptLst>
  <dgm:cxnLst>
    <dgm:cxn modelId="{D4D83944-2B8C-4CD8-A30D-4FA772B463C1}" type="presOf" srcId="{774C1B2C-815D-4B8F-9274-7D247035FD1A}" destId="{FC341B96-BA49-4D00-8EA5-3CFA03FEEC53}" srcOrd="0" destOrd="0" presId="urn:microsoft.com/office/officeart/2005/8/layout/hProcess3"/>
    <dgm:cxn modelId="{A752F9A6-58DC-477F-A300-F276ACF83B4B}" srcId="{E4035314-292A-46A4-A7A0-955DCBAA80A5}" destId="{774C1B2C-815D-4B8F-9274-7D247035FD1A}" srcOrd="0" destOrd="0" parTransId="{1B6555BF-CFE0-4061-AEAE-E002991D3A7A}" sibTransId="{E7425E88-712A-4F67-9A90-207C33D1189E}"/>
    <dgm:cxn modelId="{849F20A7-4529-4BA2-ACBC-AD0155D4EA38}" type="presOf" srcId="{E4035314-292A-46A4-A7A0-955DCBAA80A5}" destId="{2143D03F-C506-4C69-8AFE-E84E171C0535}" srcOrd="0" destOrd="0" presId="urn:microsoft.com/office/officeart/2005/8/layout/hProcess3"/>
    <dgm:cxn modelId="{8BC3E8D3-D8BF-43E5-9D61-1F17DB25D659}" type="presParOf" srcId="{2143D03F-C506-4C69-8AFE-E84E171C0535}" destId="{88732E9B-22DF-4675-9D5F-4DDB8BDD8CCE}" srcOrd="0" destOrd="0" presId="urn:microsoft.com/office/officeart/2005/8/layout/hProcess3"/>
    <dgm:cxn modelId="{71577C35-9A8C-4F9A-96BD-CFFE9F9C5A69}" type="presParOf" srcId="{2143D03F-C506-4C69-8AFE-E84E171C0535}" destId="{A9A5C8CD-E682-47BF-8F71-9419D7E96DDB}" srcOrd="1" destOrd="0" presId="urn:microsoft.com/office/officeart/2005/8/layout/hProcess3"/>
    <dgm:cxn modelId="{06212136-8E81-4224-B1AA-ADD155083141}" type="presParOf" srcId="{A9A5C8CD-E682-47BF-8F71-9419D7E96DDB}" destId="{C779500F-F0D0-4714-A59A-7443FE6B5170}" srcOrd="0" destOrd="0" presId="urn:microsoft.com/office/officeart/2005/8/layout/hProcess3"/>
    <dgm:cxn modelId="{4A2251FD-46AA-46FB-BBCA-C88F485D68E0}" type="presParOf" srcId="{A9A5C8CD-E682-47BF-8F71-9419D7E96DDB}" destId="{86DA7DC1-3259-43C5-8685-90EFE856BCF0}" srcOrd="1" destOrd="0" presId="urn:microsoft.com/office/officeart/2005/8/layout/hProcess3"/>
    <dgm:cxn modelId="{6FDF641F-2F2E-4E02-A3F4-30FCCD52637F}" type="presParOf" srcId="{86DA7DC1-3259-43C5-8685-90EFE856BCF0}" destId="{B72068F1-22C4-4370-A96E-F349D6E77506}" srcOrd="0" destOrd="0" presId="urn:microsoft.com/office/officeart/2005/8/layout/hProcess3"/>
    <dgm:cxn modelId="{EA4155AF-4823-4720-8F45-A95D0F4A5E53}" type="presParOf" srcId="{86DA7DC1-3259-43C5-8685-90EFE856BCF0}" destId="{FC341B96-BA49-4D00-8EA5-3CFA03FEEC53}" srcOrd="1" destOrd="0" presId="urn:microsoft.com/office/officeart/2005/8/layout/hProcess3"/>
    <dgm:cxn modelId="{C1228647-2009-4B73-A116-1CA8E53B2554}" type="presParOf" srcId="{86DA7DC1-3259-43C5-8685-90EFE856BCF0}" destId="{AF7B0663-889D-4D65-9E4F-3B292F36D238}" srcOrd="2" destOrd="0" presId="urn:microsoft.com/office/officeart/2005/8/layout/hProcess3"/>
    <dgm:cxn modelId="{C0B0D79A-A37C-4AFD-ADF0-AAF871F80B3F}" type="presParOf" srcId="{86DA7DC1-3259-43C5-8685-90EFE856BCF0}" destId="{BFE49295-C973-4E0F-8177-021F50E6FF6B}" srcOrd="3" destOrd="0" presId="urn:microsoft.com/office/officeart/2005/8/layout/hProcess3"/>
    <dgm:cxn modelId="{CE7DB501-9DB9-4F1E-8CC1-620735CC8601}" type="presParOf" srcId="{A9A5C8CD-E682-47BF-8F71-9419D7E96DDB}" destId="{BE00599D-382C-46BE-918E-0B7560F1D2F8}" srcOrd="2" destOrd="0" presId="urn:microsoft.com/office/officeart/2005/8/layout/hProcess3"/>
    <dgm:cxn modelId="{10A15570-828F-464B-A5D7-4270D6FB8DC7}" type="presParOf" srcId="{A9A5C8CD-E682-47BF-8F71-9419D7E96DDB}" destId="{98E91949-399A-4AE4-94E6-C94CBD2895B9}" srcOrd="3" destOrd="0" presId="urn:microsoft.com/office/officeart/2005/8/layout/hProcess3"/>
    <dgm:cxn modelId="{35D57852-2DF7-4FC8-990C-B540C8C07638}" type="presParOf" srcId="{A9A5C8CD-E682-47BF-8F71-9419D7E96DDB}" destId="{0E0B6797-10C7-43FB-A4AA-FB16503B157D}"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DDD147-6A50-4CA0-A1E9-7D11EEEC8A81}" type="doc">
      <dgm:prSet loTypeId="urn:microsoft.com/office/officeart/2005/8/layout/bProcess4" loCatId="process" qsTypeId="urn:microsoft.com/office/officeart/2005/8/quickstyle/simple1" qsCatId="simple" csTypeId="urn:microsoft.com/office/officeart/2005/8/colors/colorful4" csCatId="colorful" phldr="1"/>
      <dgm:spPr/>
      <dgm:t>
        <a:bodyPr/>
        <a:lstStyle/>
        <a:p>
          <a:endParaRPr lang="en-US"/>
        </a:p>
      </dgm:t>
    </dgm:pt>
    <dgm:pt modelId="{E5CD245C-090F-40BA-B316-00DC0A4157BA}">
      <dgm:prSet phldrT="[Text]" custT="1"/>
      <dgm:spPr/>
      <dgm:t>
        <a:bodyPr/>
        <a:lstStyle/>
        <a:p>
          <a:pPr>
            <a:lnSpc>
              <a:spcPct val="150000"/>
            </a:lnSpc>
            <a:spcAft>
              <a:spcPts val="1200"/>
            </a:spcAft>
          </a:pPr>
          <a:r>
            <a:rPr lang="en-US" sz="2000" b="1" dirty="0"/>
            <a:t>Module indexes </a:t>
          </a:r>
          <a:br>
            <a:rPr lang="hu-HU" sz="2000" b="1" dirty="0"/>
          </a:br>
          <a:r>
            <a:rPr lang="en-US" sz="1000" b="0" dirty="0">
              <a:hlinkClick xmlns:r="http://schemas.openxmlformats.org/officeDocument/2006/relationships" r:id="rId1">
                <a:extLst>
                  <a:ext uri="{A12FA001-AC4F-418D-AE19-62706E023703}">
                    <ahyp:hlinkClr xmlns:ahyp="http://schemas.microsoft.com/office/drawing/2018/hyperlinkcolor" val="tx"/>
                  </a:ext>
                </a:extLst>
              </a:hlinkClick>
            </a:rPr>
            <a:t>https://aka.ms/AVM/ModuleIndex </a:t>
          </a:r>
          <a:endParaRPr lang="en-US" sz="2000" b="0" dirty="0"/>
        </a:p>
      </dgm:t>
    </dgm:pt>
    <dgm:pt modelId="{601073FB-5380-481F-9996-ECB6BBFDADA3}" type="parTrans" cxnId="{1EB064F9-17AC-4087-83E0-121C1BB003F5}">
      <dgm:prSet/>
      <dgm:spPr/>
      <dgm:t>
        <a:bodyPr/>
        <a:lstStyle/>
        <a:p>
          <a:endParaRPr lang="en-US"/>
        </a:p>
      </dgm:t>
    </dgm:pt>
    <dgm:pt modelId="{54E5A414-2E7C-4EDF-A138-3C6F842CB223}" type="sibTrans" cxnId="{1EB064F9-17AC-4087-83E0-121C1BB003F5}">
      <dgm:prSet/>
      <dgm:spPr/>
      <dgm:t>
        <a:bodyPr/>
        <a:lstStyle/>
        <a:p>
          <a:endParaRPr lang="en-US"/>
        </a:p>
      </dgm:t>
    </dgm:pt>
    <dgm:pt modelId="{F362063F-1020-46C6-9B0C-71282DF2863C}">
      <dgm:prSet custT="1"/>
      <dgm:spPr/>
      <dgm:t>
        <a:bodyPr/>
        <a:lstStyle/>
        <a:p>
          <a:pPr>
            <a:lnSpc>
              <a:spcPct val="100000"/>
            </a:lnSpc>
            <a:spcAft>
              <a:spcPts val="1200"/>
            </a:spcAft>
          </a:pPr>
          <a:r>
            <a:rPr lang="en-US" sz="2000" b="1" dirty="0"/>
            <a:t>What does “Verified” mean?</a:t>
          </a:r>
          <a:br>
            <a:rPr lang="en-US" sz="2000" b="1" dirty="0"/>
          </a:br>
          <a:br>
            <a:rPr lang="en-US" sz="800" b="1" dirty="0"/>
          </a:br>
          <a:r>
            <a:rPr lang="en-US" sz="1000" b="0" dirty="0">
              <a:solidFill>
                <a:srgbClr val="FFFFFF"/>
              </a:solidFill>
              <a:latin typeface="Segoe UI"/>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https://aka.ms/AVM/Verified</a:t>
          </a:r>
          <a:endParaRPr lang="en-US" sz="1000" b="0" dirty="0"/>
        </a:p>
      </dgm:t>
    </dgm:pt>
    <dgm:pt modelId="{A09CB233-6A76-4340-A8C6-32FDCA1529F7}" type="parTrans" cxnId="{EDB046DF-213B-4DCB-8C2A-6A2CF5515410}">
      <dgm:prSet/>
      <dgm:spPr/>
      <dgm:t>
        <a:bodyPr/>
        <a:lstStyle/>
        <a:p>
          <a:endParaRPr lang="en-US"/>
        </a:p>
      </dgm:t>
    </dgm:pt>
    <dgm:pt modelId="{C0676F54-685D-427E-9057-44092CCDD456}" type="sibTrans" cxnId="{EDB046DF-213B-4DCB-8C2A-6A2CF5515410}">
      <dgm:prSet/>
      <dgm:spPr/>
      <dgm:t>
        <a:bodyPr/>
        <a:lstStyle/>
        <a:p>
          <a:endParaRPr lang="en-US"/>
        </a:p>
      </dgm:t>
    </dgm:pt>
    <dgm:pt modelId="{9298ED5B-BC8D-4E46-8D52-218B3A3D96DA}">
      <dgm:prSet custT="1"/>
      <dgm:spPr/>
      <dgm:t>
        <a:bodyPr/>
        <a:lstStyle/>
        <a:p>
          <a:pPr>
            <a:lnSpc>
              <a:spcPct val="150000"/>
            </a:lnSpc>
            <a:spcAft>
              <a:spcPts val="1200"/>
            </a:spcAft>
          </a:pPr>
          <a:r>
            <a:rPr lang="en-US" sz="2000" b="1" dirty="0"/>
            <a:t>Telemetry </a:t>
          </a:r>
          <a:r>
            <a:rPr lang="en-US" sz="1000" b="0" dirty="0">
              <a:hlinkClick xmlns:r="http://schemas.openxmlformats.org/officeDocument/2006/relationships" r:id="rId3">
                <a:extLst>
                  <a:ext uri="{A12FA001-AC4F-418D-AE19-62706E023703}">
                    <ahyp:hlinkClr xmlns:ahyp="http://schemas.microsoft.com/office/drawing/2018/hyperlinkcolor" val="tx"/>
                  </a:ext>
                </a:extLst>
              </a:hlinkClick>
            </a:rPr>
            <a:t>https://aka.ms/AVM/Telemetry</a:t>
          </a:r>
          <a:r>
            <a:rPr lang="en-US" sz="1000" b="1" dirty="0"/>
            <a:t> </a:t>
          </a:r>
          <a:endParaRPr lang="en-US" sz="2000" b="1" dirty="0"/>
        </a:p>
      </dgm:t>
    </dgm:pt>
    <dgm:pt modelId="{1BC5A8D5-9C43-42D5-9F52-736ECCC30888}" type="parTrans" cxnId="{E9BAC284-D36B-43AD-8623-3C02E1FFF8A2}">
      <dgm:prSet/>
      <dgm:spPr/>
      <dgm:t>
        <a:bodyPr/>
        <a:lstStyle/>
        <a:p>
          <a:endParaRPr lang="en-US"/>
        </a:p>
      </dgm:t>
    </dgm:pt>
    <dgm:pt modelId="{B3FE96AD-B3CA-4FB2-966A-5642AB69D0DF}" type="sibTrans" cxnId="{E9BAC284-D36B-43AD-8623-3C02E1FFF8A2}">
      <dgm:prSet/>
      <dgm:spPr/>
      <dgm:t>
        <a:bodyPr/>
        <a:lstStyle/>
        <a:p>
          <a:endParaRPr lang="en-US"/>
        </a:p>
      </dgm:t>
    </dgm:pt>
    <dgm:pt modelId="{E603A2BC-E350-403F-80E2-9E44E022609F}">
      <dgm:prSet custT="1"/>
      <dgm:spPr/>
      <dgm:t>
        <a:bodyPr/>
        <a:lstStyle/>
        <a:p>
          <a:pPr>
            <a:spcAft>
              <a:spcPts val="1200"/>
            </a:spcAft>
          </a:pPr>
          <a:r>
            <a:rPr lang="en-US" sz="2000" b="1" kern="1200" dirty="0">
              <a:solidFill>
                <a:srgbClr val="FFFFFF"/>
              </a:solidFill>
              <a:latin typeface="Segoe UI"/>
              <a:ea typeface="+mn-ea"/>
              <a:cs typeface="+mn-cs"/>
            </a:rPr>
            <a:t>FAQ</a:t>
          </a:r>
        </a:p>
        <a:p>
          <a:pPr>
            <a:spcAft>
              <a:spcPct val="35000"/>
            </a:spcAft>
          </a:pPr>
          <a:r>
            <a:rPr lang="en-US" sz="1000" b="0" kern="1200" dirty="0">
              <a:hlinkClick xmlns:r="http://schemas.openxmlformats.org/officeDocument/2006/relationships" r:id="rId4">
                <a:extLst>
                  <a:ext uri="{A12FA001-AC4F-418D-AE19-62706E023703}">
                    <ahyp:hlinkClr xmlns:ahyp="http://schemas.microsoft.com/office/drawing/2018/hyperlinkcolor" val="tx"/>
                  </a:ext>
                </a:extLst>
              </a:hlinkClick>
            </a:rPr>
            <a:t>https://aka.ms/AVM/FAQ</a:t>
          </a:r>
          <a:endParaRPr lang="en-US" sz="1000" b="0" kern="1200" dirty="0"/>
        </a:p>
      </dgm:t>
    </dgm:pt>
    <dgm:pt modelId="{727E05DE-CC74-48C4-843F-1F9F41F8F0F5}" type="parTrans" cxnId="{B817478D-E6F9-4384-88AD-22210094EA22}">
      <dgm:prSet/>
      <dgm:spPr/>
      <dgm:t>
        <a:bodyPr/>
        <a:lstStyle/>
        <a:p>
          <a:endParaRPr lang="en-US"/>
        </a:p>
      </dgm:t>
    </dgm:pt>
    <dgm:pt modelId="{4410F8DE-5FB2-4A9D-89F2-DA4E16D262DC}" type="sibTrans" cxnId="{B817478D-E6F9-4384-88AD-22210094EA22}">
      <dgm:prSet/>
      <dgm:spPr/>
      <dgm:t>
        <a:bodyPr/>
        <a:lstStyle/>
        <a:p>
          <a:endParaRPr lang="en-US"/>
        </a:p>
      </dgm:t>
    </dgm:pt>
    <dgm:pt modelId="{9147ED55-9C76-470D-9062-898C79A4CFDB}">
      <dgm:prSet custT="1"/>
      <dgm:spPr/>
      <dgm:t>
        <a:bodyPr/>
        <a:lstStyle/>
        <a:p>
          <a:pPr>
            <a:lnSpc>
              <a:spcPct val="150000"/>
            </a:lnSpc>
            <a:spcAft>
              <a:spcPts val="1200"/>
            </a:spcAft>
          </a:pPr>
          <a:r>
            <a:rPr lang="en-US" sz="2000" b="1" kern="1200" dirty="0"/>
            <a:t>Using AVM</a:t>
          </a:r>
          <a:br>
            <a:rPr lang="en-US" sz="2000" b="1" kern="1200" dirty="0"/>
          </a:br>
          <a:r>
            <a:rPr lang="en-US" sz="1000" b="0" kern="1200" dirty="0">
              <a:solidFill>
                <a:srgbClr val="FFFFFF"/>
              </a:solidFill>
              <a:latin typeface="Segoe UI"/>
              <a:ea typeface="+mn-ea"/>
              <a:cs typeface="+mn-cs"/>
              <a:hlinkClick xmlns:r="http://schemas.openxmlformats.org/officeDocument/2006/relationships" r:id="rId5">
                <a:extLst>
                  <a:ext uri="{A12FA001-AC4F-418D-AE19-62706E023703}">
                    <ahyp:hlinkClr xmlns:ahyp="http://schemas.microsoft.com/office/drawing/2018/hyperlinkcolor" val="tx"/>
                  </a:ext>
                </a:extLst>
              </a:hlinkClick>
            </a:rPr>
            <a:t>https://aka.ms/AVM/Using</a:t>
          </a:r>
          <a:endParaRPr lang="en-US" sz="1000" b="0" kern="1200" dirty="0">
            <a:solidFill>
              <a:srgbClr val="FFFFFF"/>
            </a:solidFill>
            <a:latin typeface="Segoe UI"/>
            <a:ea typeface="+mn-ea"/>
            <a:cs typeface="+mn-cs"/>
          </a:endParaRPr>
        </a:p>
      </dgm:t>
    </dgm:pt>
    <dgm:pt modelId="{55A5A85B-2034-4734-98FB-FE5D11812ED3}" type="parTrans" cxnId="{31FD0CB4-2778-4810-B292-F970CE2963F3}">
      <dgm:prSet/>
      <dgm:spPr/>
      <dgm:t>
        <a:bodyPr/>
        <a:lstStyle/>
        <a:p>
          <a:endParaRPr lang="en-US"/>
        </a:p>
      </dgm:t>
    </dgm:pt>
    <dgm:pt modelId="{1049B596-D0A2-41D9-82D4-9A029C3F85C2}" type="sibTrans" cxnId="{31FD0CB4-2778-4810-B292-F970CE2963F3}">
      <dgm:prSet/>
      <dgm:spPr/>
      <dgm:t>
        <a:bodyPr/>
        <a:lstStyle/>
        <a:p>
          <a:endParaRPr lang="en-US"/>
        </a:p>
      </dgm:t>
    </dgm:pt>
    <dgm:pt modelId="{898946B9-311B-4DF2-B98D-85B2D1E063C8}">
      <dgm:prSet custT="1"/>
      <dgm:spPr>
        <a:solidFill>
          <a:srgbClr val="28B008"/>
        </a:solidFill>
      </dgm:spPr>
      <dgm:t>
        <a:bodyPr/>
        <a:lstStyle/>
        <a:p>
          <a:pPr>
            <a:lnSpc>
              <a:spcPct val="150000"/>
            </a:lnSpc>
            <a:spcAft>
              <a:spcPts val="1200"/>
            </a:spcAft>
          </a:pPr>
          <a:r>
            <a:rPr lang="en-US" sz="2000" b="1" kern="1200" dirty="0"/>
            <a:t>Contributing</a:t>
          </a:r>
          <a:br>
            <a:rPr lang="en-US" sz="2000" b="1" kern="1200" dirty="0"/>
          </a:br>
          <a:r>
            <a:rPr lang="en-US" sz="1000" b="0" kern="1200" dirty="0">
              <a:solidFill>
                <a:srgbClr val="FFFFFF"/>
              </a:solidFill>
              <a:latin typeface="Segoe UI"/>
              <a:ea typeface="+mn-ea"/>
              <a:cs typeface="+mn-cs"/>
              <a:hlinkClick xmlns:r="http://schemas.openxmlformats.org/officeDocument/2006/relationships" r:id="rId6">
                <a:extLst>
                  <a:ext uri="{A12FA001-AC4F-418D-AE19-62706E023703}">
                    <ahyp:hlinkClr xmlns:ahyp="http://schemas.microsoft.com/office/drawing/2018/hyperlinkcolor" val="tx"/>
                  </a:ext>
                </a:extLst>
              </a:hlinkClick>
            </a:rPr>
            <a:t>https://aka.ms/AVM/Contributing</a:t>
          </a:r>
          <a:endParaRPr lang="hu-HU" sz="1000" b="0" kern="1200" dirty="0">
            <a:solidFill>
              <a:srgbClr val="FFFFFF"/>
            </a:solidFill>
            <a:latin typeface="Segoe UI"/>
            <a:ea typeface="+mn-ea"/>
            <a:cs typeface="+mn-cs"/>
          </a:endParaRPr>
        </a:p>
      </dgm:t>
    </dgm:pt>
    <dgm:pt modelId="{DA78A926-7DF8-44B2-A8AC-1E7C1685EDBF}" type="parTrans" cxnId="{139D6F75-F534-4E30-86F4-6C78409DB941}">
      <dgm:prSet/>
      <dgm:spPr/>
      <dgm:t>
        <a:bodyPr/>
        <a:lstStyle/>
        <a:p>
          <a:endParaRPr lang="en-US"/>
        </a:p>
      </dgm:t>
    </dgm:pt>
    <dgm:pt modelId="{69FF70E9-D617-496E-BDF5-38F5C8AD6524}" type="sibTrans" cxnId="{139D6F75-F534-4E30-86F4-6C78409DB941}">
      <dgm:prSet/>
      <dgm:spPr/>
      <dgm:t>
        <a:bodyPr/>
        <a:lstStyle/>
        <a:p>
          <a:endParaRPr lang="en-US"/>
        </a:p>
      </dgm:t>
    </dgm:pt>
    <dgm:pt modelId="{A4055765-51F0-436E-8DB2-96E8E9230160}">
      <dgm:prSet phldrT="[Text]" custT="1"/>
      <dgm:spPr/>
      <dgm:t>
        <a:bodyPr/>
        <a:lstStyle/>
        <a:p>
          <a:pPr>
            <a:lnSpc>
              <a:spcPct val="100000"/>
            </a:lnSpc>
            <a:spcBef>
              <a:spcPts val="0"/>
            </a:spcBef>
            <a:spcAft>
              <a:spcPts val="1200"/>
            </a:spcAft>
          </a:pPr>
          <a:r>
            <a:rPr lang="en-US" sz="2000" b="1" kern="1200" dirty="0">
              <a:solidFill>
                <a:srgbClr val="FFFFFF"/>
              </a:solidFill>
              <a:latin typeface="Segoe UI"/>
              <a:ea typeface="+mn-ea"/>
              <a:cs typeface="+mn-cs"/>
            </a:rPr>
            <a:t>Module classifications</a:t>
          </a:r>
          <a:br>
            <a:rPr lang="en-US" sz="2000" b="1" kern="1200" dirty="0">
              <a:solidFill>
                <a:srgbClr val="FFFFFF"/>
              </a:solidFill>
              <a:latin typeface="Segoe UI"/>
              <a:ea typeface="+mn-ea"/>
              <a:cs typeface="+mn-cs"/>
            </a:rPr>
          </a:br>
          <a:br>
            <a:rPr lang="en-US" sz="800" b="1" kern="1200" dirty="0"/>
          </a:br>
          <a:r>
            <a:rPr lang="en-US" sz="1000" b="0" kern="1200" dirty="0">
              <a:solidFill>
                <a:srgbClr val="FFFFFF"/>
              </a:solidFill>
              <a:latin typeface="Segoe UI"/>
              <a:ea typeface="+mn-ea"/>
              <a:cs typeface="+mn-cs"/>
              <a:hlinkClick xmlns:r="http://schemas.openxmlformats.org/officeDocument/2006/relationships" r:id="rId7">
                <a:extLst>
                  <a:ext uri="{A12FA001-AC4F-418D-AE19-62706E023703}">
                    <ahyp:hlinkClr xmlns:ahyp="http://schemas.microsoft.com/office/drawing/2018/hyperlinkcolor" val="tx"/>
                  </a:ext>
                </a:extLst>
              </a:hlinkClick>
            </a:rPr>
            <a:t>https://aka.ms/AVM/ModuleClassifications</a:t>
          </a:r>
          <a:endParaRPr lang="en-US" sz="1000" b="0" kern="1200" dirty="0">
            <a:solidFill>
              <a:srgbClr val="FFFFFF"/>
            </a:solidFill>
            <a:latin typeface="Segoe UI"/>
            <a:ea typeface="+mn-ea"/>
            <a:cs typeface="+mn-cs"/>
          </a:endParaRPr>
        </a:p>
      </dgm:t>
    </dgm:pt>
    <dgm:pt modelId="{726C1297-FACD-4663-9C5D-A4158EB5B15A}" type="parTrans" cxnId="{55F4713D-987C-4F73-891C-E3677AAD8F73}">
      <dgm:prSet/>
      <dgm:spPr/>
      <dgm:t>
        <a:bodyPr/>
        <a:lstStyle/>
        <a:p>
          <a:endParaRPr lang="en-US"/>
        </a:p>
      </dgm:t>
    </dgm:pt>
    <dgm:pt modelId="{8371D3F4-9159-474F-A8DD-9165F4C1769D}" type="sibTrans" cxnId="{55F4713D-987C-4F73-891C-E3677AAD8F73}">
      <dgm:prSet/>
      <dgm:spPr/>
      <dgm:t>
        <a:bodyPr/>
        <a:lstStyle/>
        <a:p>
          <a:endParaRPr lang="en-US"/>
        </a:p>
      </dgm:t>
    </dgm:pt>
    <dgm:pt modelId="{ABC9C635-670F-467A-BA92-06D0B48462CB}">
      <dgm:prSet custT="1"/>
      <dgm:spPr/>
      <dgm:t>
        <a:bodyPr/>
        <a:lstStyle/>
        <a:p>
          <a:pPr>
            <a:lnSpc>
              <a:spcPct val="150000"/>
            </a:lnSpc>
            <a:spcAft>
              <a:spcPts val="1200"/>
            </a:spcAft>
          </a:pPr>
          <a:r>
            <a:rPr lang="en-US" sz="2000" b="1"/>
            <a:t>Module </a:t>
          </a:r>
          <a:r>
            <a:rPr lang="en-US" sz="2000" b="1" dirty="0"/>
            <a:t>Support</a:t>
          </a:r>
          <a:br>
            <a:rPr lang="hu-HU" sz="2000" b="1" dirty="0"/>
          </a:br>
          <a:r>
            <a:rPr lang="en-US" sz="1000" b="0" dirty="0">
              <a:hlinkClick xmlns:r="http://schemas.openxmlformats.org/officeDocument/2006/relationships" r:id="rId8">
                <a:extLst>
                  <a:ext uri="{A12FA001-AC4F-418D-AE19-62706E023703}">
                    <ahyp:hlinkClr xmlns:ahyp="http://schemas.microsoft.com/office/drawing/2018/hyperlinkcolor" val="tx"/>
                  </a:ext>
                </a:extLst>
              </a:hlinkClick>
            </a:rPr>
            <a:t>https://aka.ms/AVM/Support</a:t>
          </a:r>
          <a:r>
            <a:rPr lang="en-US" sz="1000" b="0" dirty="0"/>
            <a:t> </a:t>
          </a:r>
          <a:endParaRPr lang="en-US" sz="2000" b="0" dirty="0"/>
        </a:p>
      </dgm:t>
    </dgm:pt>
    <dgm:pt modelId="{30A4F345-6010-461D-AE8F-533F412BD4CD}" type="parTrans" cxnId="{3B305CF3-7A93-48FE-A0AC-A828346F1E46}">
      <dgm:prSet/>
      <dgm:spPr/>
      <dgm:t>
        <a:bodyPr/>
        <a:lstStyle/>
        <a:p>
          <a:endParaRPr lang="en-US"/>
        </a:p>
      </dgm:t>
    </dgm:pt>
    <dgm:pt modelId="{8932CC1E-8445-4762-BBDF-14230469122F}" type="sibTrans" cxnId="{3B305CF3-7A93-48FE-A0AC-A828346F1E46}">
      <dgm:prSet/>
      <dgm:spPr/>
      <dgm:t>
        <a:bodyPr/>
        <a:lstStyle/>
        <a:p>
          <a:endParaRPr lang="en-US"/>
        </a:p>
      </dgm:t>
    </dgm:pt>
    <dgm:pt modelId="{AD053891-3E7B-47EF-8CE9-F4DDBE13BC47}" type="pres">
      <dgm:prSet presAssocID="{CDDDD147-6A50-4CA0-A1E9-7D11EEEC8A81}" presName="Name0" presStyleCnt="0">
        <dgm:presLayoutVars>
          <dgm:dir/>
          <dgm:resizeHandles/>
        </dgm:presLayoutVars>
      </dgm:prSet>
      <dgm:spPr/>
    </dgm:pt>
    <dgm:pt modelId="{9FB7A280-6F83-456E-80DC-FDBD3ED51D7D}" type="pres">
      <dgm:prSet presAssocID="{E5CD245C-090F-40BA-B316-00DC0A4157BA}" presName="compNode" presStyleCnt="0"/>
      <dgm:spPr/>
    </dgm:pt>
    <dgm:pt modelId="{4727EF01-7D64-4BEB-867C-975F4218599B}" type="pres">
      <dgm:prSet presAssocID="{E5CD245C-090F-40BA-B316-00DC0A4157BA}" presName="dummyConnPt" presStyleCnt="0"/>
      <dgm:spPr/>
    </dgm:pt>
    <dgm:pt modelId="{FB77FB69-57F5-4F69-860A-741B5FE45536}" type="pres">
      <dgm:prSet presAssocID="{E5CD245C-090F-40BA-B316-00DC0A4157BA}" presName="node" presStyleLbl="node1" presStyleIdx="0" presStyleCnt="8" custScaleX="123049">
        <dgm:presLayoutVars>
          <dgm:bulletEnabled val="1"/>
        </dgm:presLayoutVars>
      </dgm:prSet>
      <dgm:spPr/>
    </dgm:pt>
    <dgm:pt modelId="{8DE0242D-8C7D-4E33-ABC0-F49C8731C267}" type="pres">
      <dgm:prSet presAssocID="{54E5A414-2E7C-4EDF-A138-3C6F842CB223}" presName="sibTrans" presStyleLbl="bgSibTrans2D1" presStyleIdx="0" presStyleCnt="7" custScaleX="123049"/>
      <dgm:spPr/>
    </dgm:pt>
    <dgm:pt modelId="{C7DB713E-2B85-44F4-9D7E-907CC9DBBBCC}" type="pres">
      <dgm:prSet presAssocID="{A4055765-51F0-436E-8DB2-96E8E9230160}" presName="compNode" presStyleCnt="0"/>
      <dgm:spPr/>
    </dgm:pt>
    <dgm:pt modelId="{E957BA95-E0F2-4C16-A32C-E9A2EF602E7E}" type="pres">
      <dgm:prSet presAssocID="{A4055765-51F0-436E-8DB2-96E8E9230160}" presName="dummyConnPt" presStyleCnt="0"/>
      <dgm:spPr/>
    </dgm:pt>
    <dgm:pt modelId="{4447362B-CDA7-42C9-ABA2-66DFEAC5EBE8}" type="pres">
      <dgm:prSet presAssocID="{A4055765-51F0-436E-8DB2-96E8E9230160}" presName="node" presStyleLbl="node1" presStyleIdx="1" presStyleCnt="8" custScaleX="123049">
        <dgm:presLayoutVars>
          <dgm:bulletEnabled val="1"/>
        </dgm:presLayoutVars>
      </dgm:prSet>
      <dgm:spPr/>
    </dgm:pt>
    <dgm:pt modelId="{37344981-7477-4275-9BE5-55F5EB4B5179}" type="pres">
      <dgm:prSet presAssocID="{8371D3F4-9159-474F-A8DD-9165F4C1769D}" presName="sibTrans" presStyleLbl="bgSibTrans2D1" presStyleIdx="1" presStyleCnt="7" custScaleX="123049"/>
      <dgm:spPr/>
    </dgm:pt>
    <dgm:pt modelId="{127E7D9D-AB50-4242-AC7A-C6BAA6BF4968}" type="pres">
      <dgm:prSet presAssocID="{F362063F-1020-46C6-9B0C-71282DF2863C}" presName="compNode" presStyleCnt="0"/>
      <dgm:spPr/>
    </dgm:pt>
    <dgm:pt modelId="{A0DB38A8-3F1C-467B-A996-89C285E6B6E5}" type="pres">
      <dgm:prSet presAssocID="{F362063F-1020-46C6-9B0C-71282DF2863C}" presName="dummyConnPt" presStyleCnt="0"/>
      <dgm:spPr/>
    </dgm:pt>
    <dgm:pt modelId="{5D97C602-F811-4DBE-B4DD-87981B3DBE63}" type="pres">
      <dgm:prSet presAssocID="{F362063F-1020-46C6-9B0C-71282DF2863C}" presName="node" presStyleLbl="node1" presStyleIdx="2" presStyleCnt="8" custScaleX="123049">
        <dgm:presLayoutVars>
          <dgm:bulletEnabled val="1"/>
        </dgm:presLayoutVars>
      </dgm:prSet>
      <dgm:spPr/>
    </dgm:pt>
    <dgm:pt modelId="{74EDBC25-64A2-42E2-88FA-104C45350108}" type="pres">
      <dgm:prSet presAssocID="{C0676F54-685D-427E-9057-44092CCDD456}" presName="sibTrans" presStyleLbl="bgSibTrans2D1" presStyleIdx="2" presStyleCnt="7" custScaleX="123049"/>
      <dgm:spPr/>
    </dgm:pt>
    <dgm:pt modelId="{4BD1A3E5-156A-4BE5-9A28-7C7ED43DF823}" type="pres">
      <dgm:prSet presAssocID="{ABC9C635-670F-467A-BA92-06D0B48462CB}" presName="compNode" presStyleCnt="0"/>
      <dgm:spPr/>
    </dgm:pt>
    <dgm:pt modelId="{E5E011C7-5757-4F26-9C67-1B404960888F}" type="pres">
      <dgm:prSet presAssocID="{ABC9C635-670F-467A-BA92-06D0B48462CB}" presName="dummyConnPt" presStyleCnt="0"/>
      <dgm:spPr/>
    </dgm:pt>
    <dgm:pt modelId="{DD3584D8-4752-4FC4-B8E5-8AE625D89610}" type="pres">
      <dgm:prSet presAssocID="{ABC9C635-670F-467A-BA92-06D0B48462CB}" presName="node" presStyleLbl="node1" presStyleIdx="3" presStyleCnt="8" custScaleX="123620">
        <dgm:presLayoutVars>
          <dgm:bulletEnabled val="1"/>
        </dgm:presLayoutVars>
      </dgm:prSet>
      <dgm:spPr/>
    </dgm:pt>
    <dgm:pt modelId="{7FB7FDF6-F0D9-478B-84F2-7FF153543B46}" type="pres">
      <dgm:prSet presAssocID="{8932CC1E-8445-4762-BBDF-14230469122F}" presName="sibTrans" presStyleLbl="bgSibTrans2D1" presStyleIdx="3" presStyleCnt="7"/>
      <dgm:spPr/>
    </dgm:pt>
    <dgm:pt modelId="{6F87CA1A-CEFF-48FC-8BAD-57D62ACD67B0}" type="pres">
      <dgm:prSet presAssocID="{9298ED5B-BC8D-4E46-8D52-218B3A3D96DA}" presName="compNode" presStyleCnt="0"/>
      <dgm:spPr/>
    </dgm:pt>
    <dgm:pt modelId="{E96F6D8D-E8E4-4201-AB25-FB52FD519545}" type="pres">
      <dgm:prSet presAssocID="{9298ED5B-BC8D-4E46-8D52-218B3A3D96DA}" presName="dummyConnPt" presStyleCnt="0"/>
      <dgm:spPr/>
    </dgm:pt>
    <dgm:pt modelId="{1FBBACC1-C5D2-4522-84AE-C71268F25D72}" type="pres">
      <dgm:prSet presAssocID="{9298ED5B-BC8D-4E46-8D52-218B3A3D96DA}" presName="node" presStyleLbl="node1" presStyleIdx="4" presStyleCnt="8" custScaleX="123049">
        <dgm:presLayoutVars>
          <dgm:bulletEnabled val="1"/>
        </dgm:presLayoutVars>
      </dgm:prSet>
      <dgm:spPr/>
    </dgm:pt>
    <dgm:pt modelId="{EA29048D-A416-43EC-B728-4132F465F86B}" type="pres">
      <dgm:prSet presAssocID="{B3FE96AD-B3CA-4FB2-966A-5642AB69D0DF}" presName="sibTrans" presStyleLbl="bgSibTrans2D1" presStyleIdx="4" presStyleCnt="7" custScaleX="123049"/>
      <dgm:spPr/>
    </dgm:pt>
    <dgm:pt modelId="{4F77942B-EA33-4624-8C30-506FA7869D21}" type="pres">
      <dgm:prSet presAssocID="{E603A2BC-E350-403F-80E2-9E44E022609F}" presName="compNode" presStyleCnt="0"/>
      <dgm:spPr/>
    </dgm:pt>
    <dgm:pt modelId="{20DE4FB9-38DF-4906-9358-75372B05D1FE}" type="pres">
      <dgm:prSet presAssocID="{E603A2BC-E350-403F-80E2-9E44E022609F}" presName="dummyConnPt" presStyleCnt="0"/>
      <dgm:spPr/>
    </dgm:pt>
    <dgm:pt modelId="{9179E2D0-7527-430A-BA72-6F64E59F7942}" type="pres">
      <dgm:prSet presAssocID="{E603A2BC-E350-403F-80E2-9E44E022609F}" presName="node" presStyleLbl="node1" presStyleIdx="5" presStyleCnt="8" custScaleX="123049">
        <dgm:presLayoutVars>
          <dgm:bulletEnabled val="1"/>
        </dgm:presLayoutVars>
      </dgm:prSet>
      <dgm:spPr/>
    </dgm:pt>
    <dgm:pt modelId="{97A9E066-2D31-40D1-8FD4-2BDB72C4AAE6}" type="pres">
      <dgm:prSet presAssocID="{4410F8DE-5FB2-4A9D-89F2-DA4E16D262DC}" presName="sibTrans" presStyleLbl="bgSibTrans2D1" presStyleIdx="5" presStyleCnt="7" custScaleX="123049"/>
      <dgm:spPr/>
    </dgm:pt>
    <dgm:pt modelId="{0DEC94FA-4481-454F-B404-C590445F0CD6}" type="pres">
      <dgm:prSet presAssocID="{9147ED55-9C76-470D-9062-898C79A4CFDB}" presName="compNode" presStyleCnt="0"/>
      <dgm:spPr/>
    </dgm:pt>
    <dgm:pt modelId="{D1DA87A0-83D4-45AA-9AB3-054E066FE837}" type="pres">
      <dgm:prSet presAssocID="{9147ED55-9C76-470D-9062-898C79A4CFDB}" presName="dummyConnPt" presStyleCnt="0"/>
      <dgm:spPr/>
    </dgm:pt>
    <dgm:pt modelId="{A92C5047-98E3-45AD-86D7-3B84A57FEAEE}" type="pres">
      <dgm:prSet presAssocID="{9147ED55-9C76-470D-9062-898C79A4CFDB}" presName="node" presStyleLbl="node1" presStyleIdx="6" presStyleCnt="8" custScaleX="123049">
        <dgm:presLayoutVars>
          <dgm:bulletEnabled val="1"/>
        </dgm:presLayoutVars>
      </dgm:prSet>
      <dgm:spPr/>
    </dgm:pt>
    <dgm:pt modelId="{BFBC8AB7-4C09-43C0-B83A-672A01BA9B4D}" type="pres">
      <dgm:prSet presAssocID="{1049B596-D0A2-41D9-82D4-9A029C3F85C2}" presName="sibTrans" presStyleLbl="bgSibTrans2D1" presStyleIdx="6" presStyleCnt="7" custScaleX="123049"/>
      <dgm:spPr/>
    </dgm:pt>
    <dgm:pt modelId="{95EFBB3B-8645-49F0-BAC2-D21F14AB5160}" type="pres">
      <dgm:prSet presAssocID="{898946B9-311B-4DF2-B98D-85B2D1E063C8}" presName="compNode" presStyleCnt="0"/>
      <dgm:spPr/>
    </dgm:pt>
    <dgm:pt modelId="{BA1A42CD-424F-42C6-ACFC-16EFBD1CE016}" type="pres">
      <dgm:prSet presAssocID="{898946B9-311B-4DF2-B98D-85B2D1E063C8}" presName="dummyConnPt" presStyleCnt="0"/>
      <dgm:spPr/>
    </dgm:pt>
    <dgm:pt modelId="{307FF8A0-75DD-4A96-8CC5-F212935C64CC}" type="pres">
      <dgm:prSet presAssocID="{898946B9-311B-4DF2-B98D-85B2D1E063C8}" presName="node" presStyleLbl="node1" presStyleIdx="7" presStyleCnt="8" custScaleX="123049">
        <dgm:presLayoutVars>
          <dgm:bulletEnabled val="1"/>
        </dgm:presLayoutVars>
      </dgm:prSet>
      <dgm:spPr/>
    </dgm:pt>
  </dgm:ptLst>
  <dgm:cxnLst>
    <dgm:cxn modelId="{A305D00F-E4BC-4468-A91B-4C3EF9B99FFA}" type="presOf" srcId="{898946B9-311B-4DF2-B98D-85B2D1E063C8}" destId="{307FF8A0-75DD-4A96-8CC5-F212935C64CC}" srcOrd="0" destOrd="0" presId="urn:microsoft.com/office/officeart/2005/8/layout/bProcess4"/>
    <dgm:cxn modelId="{D47E132B-50A9-4F8B-9395-3F83A7A267F9}" type="presOf" srcId="{9147ED55-9C76-470D-9062-898C79A4CFDB}" destId="{A92C5047-98E3-45AD-86D7-3B84A57FEAEE}" srcOrd="0" destOrd="0" presId="urn:microsoft.com/office/officeart/2005/8/layout/bProcess4"/>
    <dgm:cxn modelId="{55F4713D-987C-4F73-891C-E3677AAD8F73}" srcId="{CDDDD147-6A50-4CA0-A1E9-7D11EEEC8A81}" destId="{A4055765-51F0-436E-8DB2-96E8E9230160}" srcOrd="1" destOrd="0" parTransId="{726C1297-FACD-4663-9C5D-A4158EB5B15A}" sibTransId="{8371D3F4-9159-474F-A8DD-9165F4C1769D}"/>
    <dgm:cxn modelId="{139D6F75-F534-4E30-86F4-6C78409DB941}" srcId="{CDDDD147-6A50-4CA0-A1E9-7D11EEEC8A81}" destId="{898946B9-311B-4DF2-B98D-85B2D1E063C8}" srcOrd="7" destOrd="0" parTransId="{DA78A926-7DF8-44B2-A8AC-1E7C1685EDBF}" sibTransId="{69FF70E9-D617-496E-BDF5-38F5C8AD6524}"/>
    <dgm:cxn modelId="{C7615A84-1B8A-44AF-8ED6-83237CAE0BA4}" type="presOf" srcId="{8371D3F4-9159-474F-A8DD-9165F4C1769D}" destId="{37344981-7477-4275-9BE5-55F5EB4B5179}" srcOrd="0" destOrd="0" presId="urn:microsoft.com/office/officeart/2005/8/layout/bProcess4"/>
    <dgm:cxn modelId="{E9BAC284-D36B-43AD-8623-3C02E1FFF8A2}" srcId="{CDDDD147-6A50-4CA0-A1E9-7D11EEEC8A81}" destId="{9298ED5B-BC8D-4E46-8D52-218B3A3D96DA}" srcOrd="4" destOrd="0" parTransId="{1BC5A8D5-9C43-42D5-9F52-736ECCC30888}" sibTransId="{B3FE96AD-B3CA-4FB2-966A-5642AB69D0DF}"/>
    <dgm:cxn modelId="{B817478D-E6F9-4384-88AD-22210094EA22}" srcId="{CDDDD147-6A50-4CA0-A1E9-7D11EEEC8A81}" destId="{E603A2BC-E350-403F-80E2-9E44E022609F}" srcOrd="5" destOrd="0" parTransId="{727E05DE-CC74-48C4-843F-1F9F41F8F0F5}" sibTransId="{4410F8DE-5FB2-4A9D-89F2-DA4E16D262DC}"/>
    <dgm:cxn modelId="{3B7A4E92-A0A3-41D7-96DC-B1956D40BA81}" type="presOf" srcId="{E603A2BC-E350-403F-80E2-9E44E022609F}" destId="{9179E2D0-7527-430A-BA72-6F64E59F7942}" srcOrd="0" destOrd="0" presId="urn:microsoft.com/office/officeart/2005/8/layout/bProcess4"/>
    <dgm:cxn modelId="{62AA89A2-2EA4-4580-9777-06282FC7FE1B}" type="presOf" srcId="{8932CC1E-8445-4762-BBDF-14230469122F}" destId="{7FB7FDF6-F0D9-478B-84F2-7FF153543B46}" srcOrd="0" destOrd="0" presId="urn:microsoft.com/office/officeart/2005/8/layout/bProcess4"/>
    <dgm:cxn modelId="{E71765A5-360C-4600-86A8-30B5BDD9322F}" type="presOf" srcId="{C0676F54-685D-427E-9057-44092CCDD456}" destId="{74EDBC25-64A2-42E2-88FA-104C45350108}" srcOrd="0" destOrd="0" presId="urn:microsoft.com/office/officeart/2005/8/layout/bProcess4"/>
    <dgm:cxn modelId="{31FD0CB4-2778-4810-B292-F970CE2963F3}" srcId="{CDDDD147-6A50-4CA0-A1E9-7D11EEEC8A81}" destId="{9147ED55-9C76-470D-9062-898C79A4CFDB}" srcOrd="6" destOrd="0" parTransId="{55A5A85B-2034-4734-98FB-FE5D11812ED3}" sibTransId="{1049B596-D0A2-41D9-82D4-9A029C3F85C2}"/>
    <dgm:cxn modelId="{3E7EE6B9-0236-4134-8DC6-C570C931B4B0}" type="presOf" srcId="{54E5A414-2E7C-4EDF-A138-3C6F842CB223}" destId="{8DE0242D-8C7D-4E33-ABC0-F49C8731C267}" srcOrd="0" destOrd="0" presId="urn:microsoft.com/office/officeart/2005/8/layout/bProcess4"/>
    <dgm:cxn modelId="{ACF6B2C0-B5D5-45AB-B65C-420EF5FEFDEC}" type="presOf" srcId="{9298ED5B-BC8D-4E46-8D52-218B3A3D96DA}" destId="{1FBBACC1-C5D2-4522-84AE-C71268F25D72}" srcOrd="0" destOrd="0" presId="urn:microsoft.com/office/officeart/2005/8/layout/bProcess4"/>
    <dgm:cxn modelId="{27B013C4-B2C9-4BA5-BF32-F38CD7D34171}" type="presOf" srcId="{A4055765-51F0-436E-8DB2-96E8E9230160}" destId="{4447362B-CDA7-42C9-ABA2-66DFEAC5EBE8}" srcOrd="0" destOrd="0" presId="urn:microsoft.com/office/officeart/2005/8/layout/bProcess4"/>
    <dgm:cxn modelId="{7CF994CA-E5E5-4290-A7C8-745D5C40E506}" type="presOf" srcId="{B3FE96AD-B3CA-4FB2-966A-5642AB69D0DF}" destId="{EA29048D-A416-43EC-B728-4132F465F86B}" srcOrd="0" destOrd="0" presId="urn:microsoft.com/office/officeart/2005/8/layout/bProcess4"/>
    <dgm:cxn modelId="{EDB046DF-213B-4DCB-8C2A-6A2CF5515410}" srcId="{CDDDD147-6A50-4CA0-A1E9-7D11EEEC8A81}" destId="{F362063F-1020-46C6-9B0C-71282DF2863C}" srcOrd="2" destOrd="0" parTransId="{A09CB233-6A76-4340-A8C6-32FDCA1529F7}" sibTransId="{C0676F54-685D-427E-9057-44092CCDD456}"/>
    <dgm:cxn modelId="{32FCF9E3-6D79-4A2F-824F-7E6E3477987E}" type="presOf" srcId="{F362063F-1020-46C6-9B0C-71282DF2863C}" destId="{5D97C602-F811-4DBE-B4DD-87981B3DBE63}" srcOrd="0" destOrd="0" presId="urn:microsoft.com/office/officeart/2005/8/layout/bProcess4"/>
    <dgm:cxn modelId="{59A3A5E6-8B65-40F3-8840-74AF32284E0B}" type="presOf" srcId="{4410F8DE-5FB2-4A9D-89F2-DA4E16D262DC}" destId="{97A9E066-2D31-40D1-8FD4-2BDB72C4AAE6}" srcOrd="0" destOrd="0" presId="urn:microsoft.com/office/officeart/2005/8/layout/bProcess4"/>
    <dgm:cxn modelId="{307EB9E6-A21E-467B-8B12-4E8741936086}" type="presOf" srcId="{CDDDD147-6A50-4CA0-A1E9-7D11EEEC8A81}" destId="{AD053891-3E7B-47EF-8CE9-F4DDBE13BC47}" srcOrd="0" destOrd="0" presId="urn:microsoft.com/office/officeart/2005/8/layout/bProcess4"/>
    <dgm:cxn modelId="{3B305CF3-7A93-48FE-A0AC-A828346F1E46}" srcId="{CDDDD147-6A50-4CA0-A1E9-7D11EEEC8A81}" destId="{ABC9C635-670F-467A-BA92-06D0B48462CB}" srcOrd="3" destOrd="0" parTransId="{30A4F345-6010-461D-AE8F-533F412BD4CD}" sibTransId="{8932CC1E-8445-4762-BBDF-14230469122F}"/>
    <dgm:cxn modelId="{B4DB72F5-531C-4994-B2E5-2BE39E9FC25B}" type="presOf" srcId="{1049B596-D0A2-41D9-82D4-9A029C3F85C2}" destId="{BFBC8AB7-4C09-43C0-B83A-672A01BA9B4D}" srcOrd="0" destOrd="0" presId="urn:microsoft.com/office/officeart/2005/8/layout/bProcess4"/>
    <dgm:cxn modelId="{1EB064F9-17AC-4087-83E0-121C1BB003F5}" srcId="{CDDDD147-6A50-4CA0-A1E9-7D11EEEC8A81}" destId="{E5CD245C-090F-40BA-B316-00DC0A4157BA}" srcOrd="0" destOrd="0" parTransId="{601073FB-5380-481F-9996-ECB6BBFDADA3}" sibTransId="{54E5A414-2E7C-4EDF-A138-3C6F842CB223}"/>
    <dgm:cxn modelId="{E24C0AFA-ED28-4F00-9AAE-445197D6B566}" type="presOf" srcId="{E5CD245C-090F-40BA-B316-00DC0A4157BA}" destId="{FB77FB69-57F5-4F69-860A-741B5FE45536}" srcOrd="0" destOrd="0" presId="urn:microsoft.com/office/officeart/2005/8/layout/bProcess4"/>
    <dgm:cxn modelId="{18E466FD-FC8E-418E-BCDF-DF168DDDBE6A}" type="presOf" srcId="{ABC9C635-670F-467A-BA92-06D0B48462CB}" destId="{DD3584D8-4752-4FC4-B8E5-8AE625D89610}" srcOrd="0" destOrd="0" presId="urn:microsoft.com/office/officeart/2005/8/layout/bProcess4"/>
    <dgm:cxn modelId="{6913E757-6791-485F-A66F-19B65E76A60E}" type="presParOf" srcId="{AD053891-3E7B-47EF-8CE9-F4DDBE13BC47}" destId="{9FB7A280-6F83-456E-80DC-FDBD3ED51D7D}" srcOrd="0" destOrd="0" presId="urn:microsoft.com/office/officeart/2005/8/layout/bProcess4"/>
    <dgm:cxn modelId="{61272397-3EF0-48C0-A233-11E2581DC471}" type="presParOf" srcId="{9FB7A280-6F83-456E-80DC-FDBD3ED51D7D}" destId="{4727EF01-7D64-4BEB-867C-975F4218599B}" srcOrd="0" destOrd="0" presId="urn:microsoft.com/office/officeart/2005/8/layout/bProcess4"/>
    <dgm:cxn modelId="{B752E00D-3830-42CF-930E-3170634F8640}" type="presParOf" srcId="{9FB7A280-6F83-456E-80DC-FDBD3ED51D7D}" destId="{FB77FB69-57F5-4F69-860A-741B5FE45536}" srcOrd="1" destOrd="0" presId="urn:microsoft.com/office/officeart/2005/8/layout/bProcess4"/>
    <dgm:cxn modelId="{64CE84BC-0632-4E03-8C24-01AD3C38DC15}" type="presParOf" srcId="{AD053891-3E7B-47EF-8CE9-F4DDBE13BC47}" destId="{8DE0242D-8C7D-4E33-ABC0-F49C8731C267}" srcOrd="1" destOrd="0" presId="urn:microsoft.com/office/officeart/2005/8/layout/bProcess4"/>
    <dgm:cxn modelId="{7248EE94-6B0F-4C65-B393-4C9A35867C09}" type="presParOf" srcId="{AD053891-3E7B-47EF-8CE9-F4DDBE13BC47}" destId="{C7DB713E-2B85-44F4-9D7E-907CC9DBBBCC}" srcOrd="2" destOrd="0" presId="urn:microsoft.com/office/officeart/2005/8/layout/bProcess4"/>
    <dgm:cxn modelId="{7EDCDBC0-0E00-4576-B64E-C7DDDA339DB8}" type="presParOf" srcId="{C7DB713E-2B85-44F4-9D7E-907CC9DBBBCC}" destId="{E957BA95-E0F2-4C16-A32C-E9A2EF602E7E}" srcOrd="0" destOrd="0" presId="urn:microsoft.com/office/officeart/2005/8/layout/bProcess4"/>
    <dgm:cxn modelId="{DFDE359E-103E-49E4-B623-B0786108518D}" type="presParOf" srcId="{C7DB713E-2B85-44F4-9D7E-907CC9DBBBCC}" destId="{4447362B-CDA7-42C9-ABA2-66DFEAC5EBE8}" srcOrd="1" destOrd="0" presId="urn:microsoft.com/office/officeart/2005/8/layout/bProcess4"/>
    <dgm:cxn modelId="{9572D547-A8D7-4103-9D65-77B4377C1B75}" type="presParOf" srcId="{AD053891-3E7B-47EF-8CE9-F4DDBE13BC47}" destId="{37344981-7477-4275-9BE5-55F5EB4B5179}" srcOrd="3" destOrd="0" presId="urn:microsoft.com/office/officeart/2005/8/layout/bProcess4"/>
    <dgm:cxn modelId="{7BDE719A-BAFF-410E-A6FF-B6C35F48DD5C}" type="presParOf" srcId="{AD053891-3E7B-47EF-8CE9-F4DDBE13BC47}" destId="{127E7D9D-AB50-4242-AC7A-C6BAA6BF4968}" srcOrd="4" destOrd="0" presId="urn:microsoft.com/office/officeart/2005/8/layout/bProcess4"/>
    <dgm:cxn modelId="{414B658D-4807-4E87-A747-5DC1D8670898}" type="presParOf" srcId="{127E7D9D-AB50-4242-AC7A-C6BAA6BF4968}" destId="{A0DB38A8-3F1C-467B-A996-89C285E6B6E5}" srcOrd="0" destOrd="0" presId="urn:microsoft.com/office/officeart/2005/8/layout/bProcess4"/>
    <dgm:cxn modelId="{A45ECFAF-08E9-4F40-B241-BE5CAC156BFF}" type="presParOf" srcId="{127E7D9D-AB50-4242-AC7A-C6BAA6BF4968}" destId="{5D97C602-F811-4DBE-B4DD-87981B3DBE63}" srcOrd="1" destOrd="0" presId="urn:microsoft.com/office/officeart/2005/8/layout/bProcess4"/>
    <dgm:cxn modelId="{8854D24A-05DB-4DA5-AF05-395365E8CD77}" type="presParOf" srcId="{AD053891-3E7B-47EF-8CE9-F4DDBE13BC47}" destId="{74EDBC25-64A2-42E2-88FA-104C45350108}" srcOrd="5" destOrd="0" presId="urn:microsoft.com/office/officeart/2005/8/layout/bProcess4"/>
    <dgm:cxn modelId="{DA94AAD0-1FD7-4D06-AD8A-623386EFC3BB}" type="presParOf" srcId="{AD053891-3E7B-47EF-8CE9-F4DDBE13BC47}" destId="{4BD1A3E5-156A-4BE5-9A28-7C7ED43DF823}" srcOrd="6" destOrd="0" presId="urn:microsoft.com/office/officeart/2005/8/layout/bProcess4"/>
    <dgm:cxn modelId="{57A67CA8-8740-472D-A379-1952022E47D8}" type="presParOf" srcId="{4BD1A3E5-156A-4BE5-9A28-7C7ED43DF823}" destId="{E5E011C7-5757-4F26-9C67-1B404960888F}" srcOrd="0" destOrd="0" presId="urn:microsoft.com/office/officeart/2005/8/layout/bProcess4"/>
    <dgm:cxn modelId="{9958B7DC-1306-4E38-828B-746A1BC5339F}" type="presParOf" srcId="{4BD1A3E5-156A-4BE5-9A28-7C7ED43DF823}" destId="{DD3584D8-4752-4FC4-B8E5-8AE625D89610}" srcOrd="1" destOrd="0" presId="urn:microsoft.com/office/officeart/2005/8/layout/bProcess4"/>
    <dgm:cxn modelId="{60FE8AB1-3BA1-483F-B1DB-2D70773F7577}" type="presParOf" srcId="{AD053891-3E7B-47EF-8CE9-F4DDBE13BC47}" destId="{7FB7FDF6-F0D9-478B-84F2-7FF153543B46}" srcOrd="7" destOrd="0" presId="urn:microsoft.com/office/officeart/2005/8/layout/bProcess4"/>
    <dgm:cxn modelId="{BB554954-EF4C-4B6B-BF0D-EEEEE98ED343}" type="presParOf" srcId="{AD053891-3E7B-47EF-8CE9-F4DDBE13BC47}" destId="{6F87CA1A-CEFF-48FC-8BAD-57D62ACD67B0}" srcOrd="8" destOrd="0" presId="urn:microsoft.com/office/officeart/2005/8/layout/bProcess4"/>
    <dgm:cxn modelId="{A02CBF56-453F-47A5-8BDB-B8C1628C97CB}" type="presParOf" srcId="{6F87CA1A-CEFF-48FC-8BAD-57D62ACD67B0}" destId="{E96F6D8D-E8E4-4201-AB25-FB52FD519545}" srcOrd="0" destOrd="0" presId="urn:microsoft.com/office/officeart/2005/8/layout/bProcess4"/>
    <dgm:cxn modelId="{32745C24-F158-402D-A8C0-2BD43714F34E}" type="presParOf" srcId="{6F87CA1A-CEFF-48FC-8BAD-57D62ACD67B0}" destId="{1FBBACC1-C5D2-4522-84AE-C71268F25D72}" srcOrd="1" destOrd="0" presId="urn:microsoft.com/office/officeart/2005/8/layout/bProcess4"/>
    <dgm:cxn modelId="{57EA37EE-85CF-43CF-857D-F78A71ECDDF9}" type="presParOf" srcId="{AD053891-3E7B-47EF-8CE9-F4DDBE13BC47}" destId="{EA29048D-A416-43EC-B728-4132F465F86B}" srcOrd="9" destOrd="0" presId="urn:microsoft.com/office/officeart/2005/8/layout/bProcess4"/>
    <dgm:cxn modelId="{511761CE-361D-4B09-A7FD-695AEFE91959}" type="presParOf" srcId="{AD053891-3E7B-47EF-8CE9-F4DDBE13BC47}" destId="{4F77942B-EA33-4624-8C30-506FA7869D21}" srcOrd="10" destOrd="0" presId="urn:microsoft.com/office/officeart/2005/8/layout/bProcess4"/>
    <dgm:cxn modelId="{C491A744-FD38-4173-91A3-E309A89C80B4}" type="presParOf" srcId="{4F77942B-EA33-4624-8C30-506FA7869D21}" destId="{20DE4FB9-38DF-4906-9358-75372B05D1FE}" srcOrd="0" destOrd="0" presId="urn:microsoft.com/office/officeart/2005/8/layout/bProcess4"/>
    <dgm:cxn modelId="{1C723603-96FE-4048-A161-57ABA750E66E}" type="presParOf" srcId="{4F77942B-EA33-4624-8C30-506FA7869D21}" destId="{9179E2D0-7527-430A-BA72-6F64E59F7942}" srcOrd="1" destOrd="0" presId="urn:microsoft.com/office/officeart/2005/8/layout/bProcess4"/>
    <dgm:cxn modelId="{61DA99C6-7E79-4260-A62E-BC5DBA12EA61}" type="presParOf" srcId="{AD053891-3E7B-47EF-8CE9-F4DDBE13BC47}" destId="{97A9E066-2D31-40D1-8FD4-2BDB72C4AAE6}" srcOrd="11" destOrd="0" presId="urn:microsoft.com/office/officeart/2005/8/layout/bProcess4"/>
    <dgm:cxn modelId="{06AF3486-DEA8-4DAF-BE1C-401723708F68}" type="presParOf" srcId="{AD053891-3E7B-47EF-8CE9-F4DDBE13BC47}" destId="{0DEC94FA-4481-454F-B404-C590445F0CD6}" srcOrd="12" destOrd="0" presId="urn:microsoft.com/office/officeart/2005/8/layout/bProcess4"/>
    <dgm:cxn modelId="{F8A1A7DC-925D-4DB7-B346-A8706A6E2157}" type="presParOf" srcId="{0DEC94FA-4481-454F-B404-C590445F0CD6}" destId="{D1DA87A0-83D4-45AA-9AB3-054E066FE837}" srcOrd="0" destOrd="0" presId="urn:microsoft.com/office/officeart/2005/8/layout/bProcess4"/>
    <dgm:cxn modelId="{1E64CE21-16E4-4FDB-B4F8-BABE1710DBE7}" type="presParOf" srcId="{0DEC94FA-4481-454F-B404-C590445F0CD6}" destId="{A92C5047-98E3-45AD-86D7-3B84A57FEAEE}" srcOrd="1" destOrd="0" presId="urn:microsoft.com/office/officeart/2005/8/layout/bProcess4"/>
    <dgm:cxn modelId="{68EE1A21-6AD3-4A07-BD95-57D8CA8F3F80}" type="presParOf" srcId="{AD053891-3E7B-47EF-8CE9-F4DDBE13BC47}" destId="{BFBC8AB7-4C09-43C0-B83A-672A01BA9B4D}" srcOrd="13" destOrd="0" presId="urn:microsoft.com/office/officeart/2005/8/layout/bProcess4"/>
    <dgm:cxn modelId="{0194A705-BF31-41B6-9320-A722A40007EB}" type="presParOf" srcId="{AD053891-3E7B-47EF-8CE9-F4DDBE13BC47}" destId="{95EFBB3B-8645-49F0-BAC2-D21F14AB5160}" srcOrd="14" destOrd="0" presId="urn:microsoft.com/office/officeart/2005/8/layout/bProcess4"/>
    <dgm:cxn modelId="{F219D7DB-2A4B-4A2C-BEB4-19F0AFB7DC91}" type="presParOf" srcId="{95EFBB3B-8645-49F0-BAC2-D21F14AB5160}" destId="{BA1A42CD-424F-42C6-ACFC-16EFBD1CE016}" srcOrd="0" destOrd="0" presId="urn:microsoft.com/office/officeart/2005/8/layout/bProcess4"/>
    <dgm:cxn modelId="{3EB091A0-4B06-47C2-BAE1-B27141E437C4}" type="presParOf" srcId="{95EFBB3B-8645-49F0-BAC2-D21F14AB5160}" destId="{307FF8A0-75DD-4A96-8CC5-F212935C64CC}"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34937-F14E-48A7-91C0-B333982C8537}">
      <dsp:nvSpPr>
        <dsp:cNvPr id="0" name=""/>
        <dsp:cNvSpPr/>
      </dsp:nvSpPr>
      <dsp:spPr>
        <a:xfrm>
          <a:off x="5305" y="122822"/>
          <a:ext cx="1644671" cy="188880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Customer operates cloud with ClickOps</a:t>
          </a:r>
        </a:p>
      </dsp:txBody>
      <dsp:txXfrm>
        <a:off x="53476" y="170993"/>
        <a:ext cx="1548329" cy="1792460"/>
      </dsp:txXfrm>
    </dsp:sp>
    <dsp:sp modelId="{A0A21B0E-8E94-46C4-9A15-4AA68A85D466}">
      <dsp:nvSpPr>
        <dsp:cNvPr id="0" name=""/>
        <dsp:cNvSpPr/>
      </dsp:nvSpPr>
      <dsp:spPr>
        <a:xfrm>
          <a:off x="1814443" y="863284"/>
          <a:ext cx="348670" cy="4078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814443" y="944860"/>
        <a:ext cx="244069" cy="244726"/>
      </dsp:txXfrm>
    </dsp:sp>
    <dsp:sp modelId="{272FD3BA-9AEA-4323-8A7D-8FBF8B7227C5}">
      <dsp:nvSpPr>
        <dsp:cNvPr id="0" name=""/>
        <dsp:cNvSpPr/>
      </dsp:nvSpPr>
      <dsp:spPr>
        <a:xfrm>
          <a:off x="2307845" y="122822"/>
          <a:ext cx="1644671" cy="188880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Customer starts adopting basic IaC and DevOps practices</a:t>
          </a:r>
        </a:p>
      </dsp:txBody>
      <dsp:txXfrm>
        <a:off x="2356016" y="170993"/>
        <a:ext cx="1548329" cy="1792460"/>
      </dsp:txXfrm>
    </dsp:sp>
    <dsp:sp modelId="{42C11F16-5771-4005-8FFC-435D26288E9D}">
      <dsp:nvSpPr>
        <dsp:cNvPr id="0" name=""/>
        <dsp:cNvSpPr/>
      </dsp:nvSpPr>
      <dsp:spPr>
        <a:xfrm>
          <a:off x="4116983" y="863284"/>
          <a:ext cx="348670" cy="4078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4116983" y="944860"/>
        <a:ext cx="244069" cy="244726"/>
      </dsp:txXfrm>
    </dsp:sp>
    <dsp:sp modelId="{03D294A5-057A-4918-9BCA-8A19A9627211}">
      <dsp:nvSpPr>
        <dsp:cNvPr id="0" name=""/>
        <dsp:cNvSpPr/>
      </dsp:nvSpPr>
      <dsp:spPr>
        <a:xfrm>
          <a:off x="4610384" y="122822"/>
          <a:ext cx="1644671" cy="188880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Proliferation of code, lots of repeated lines</a:t>
          </a:r>
        </a:p>
      </dsp:txBody>
      <dsp:txXfrm>
        <a:off x="4658555" y="170993"/>
        <a:ext cx="1548329" cy="1792460"/>
      </dsp:txXfrm>
    </dsp:sp>
    <dsp:sp modelId="{6F2376B5-C50C-4C80-BA0A-35546E3F1597}">
      <dsp:nvSpPr>
        <dsp:cNvPr id="0" name=""/>
        <dsp:cNvSpPr/>
      </dsp:nvSpPr>
      <dsp:spPr>
        <a:xfrm>
          <a:off x="6419523" y="863284"/>
          <a:ext cx="348670" cy="4078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6419523" y="944860"/>
        <a:ext cx="244069" cy="244726"/>
      </dsp:txXfrm>
    </dsp:sp>
    <dsp:sp modelId="{D519C6EB-9705-42C0-80BC-8194A0923310}">
      <dsp:nvSpPr>
        <dsp:cNvPr id="0" name=""/>
        <dsp:cNvSpPr/>
      </dsp:nvSpPr>
      <dsp:spPr>
        <a:xfrm>
          <a:off x="6912924" y="122822"/>
          <a:ext cx="1644671" cy="188880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Customer tries to decouple repeated code &amp; rationalize</a:t>
          </a:r>
        </a:p>
      </dsp:txBody>
      <dsp:txXfrm>
        <a:off x="6961095" y="170993"/>
        <a:ext cx="1548329" cy="1792460"/>
      </dsp:txXfrm>
    </dsp:sp>
    <dsp:sp modelId="{3B67B4D6-E136-490F-A586-105129C289F6}">
      <dsp:nvSpPr>
        <dsp:cNvPr id="0" name=""/>
        <dsp:cNvSpPr/>
      </dsp:nvSpPr>
      <dsp:spPr>
        <a:xfrm>
          <a:off x="8722062" y="863284"/>
          <a:ext cx="348670" cy="4078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722062" y="944860"/>
        <a:ext cx="244069" cy="244726"/>
      </dsp:txXfrm>
    </dsp:sp>
    <dsp:sp modelId="{793136EA-1BE6-4CDF-873F-709BA1EB50F0}">
      <dsp:nvSpPr>
        <dsp:cNvPr id="0" name=""/>
        <dsp:cNvSpPr/>
      </dsp:nvSpPr>
      <dsp:spPr>
        <a:xfrm>
          <a:off x="9215464" y="122822"/>
          <a:ext cx="1644671" cy="188880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Customer looks for open-source IaC repos</a:t>
          </a:r>
        </a:p>
      </dsp:txBody>
      <dsp:txXfrm>
        <a:off x="9263635" y="170993"/>
        <a:ext cx="1548329" cy="1792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E286B9-C93A-41F3-85D5-C23C47EC007A}">
      <dsp:nvSpPr>
        <dsp:cNvPr id="0" name=""/>
        <dsp:cNvSpPr/>
      </dsp:nvSpPr>
      <dsp:spPr>
        <a:xfrm>
          <a:off x="4656" y="27044"/>
          <a:ext cx="2035823" cy="20803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many IaC repos with their own standards</a:t>
          </a:r>
        </a:p>
      </dsp:txBody>
      <dsp:txXfrm>
        <a:off x="64283" y="86671"/>
        <a:ext cx="1916569" cy="1961103"/>
      </dsp:txXfrm>
    </dsp:sp>
    <dsp:sp modelId="{AFBA94B8-7167-44F7-A4B5-68897479B47C}">
      <dsp:nvSpPr>
        <dsp:cNvPr id="0" name=""/>
        <dsp:cNvSpPr/>
      </dsp:nvSpPr>
      <dsp:spPr>
        <a:xfrm>
          <a:off x="2244062" y="814781"/>
          <a:ext cx="431594" cy="504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2244062" y="915758"/>
        <a:ext cx="302116" cy="302930"/>
      </dsp:txXfrm>
    </dsp:sp>
    <dsp:sp modelId="{97DF5A20-2C28-4ECC-B6D6-14BA230C330C}">
      <dsp:nvSpPr>
        <dsp:cNvPr id="0" name=""/>
        <dsp:cNvSpPr/>
      </dsp:nvSpPr>
      <dsp:spPr>
        <a:xfrm>
          <a:off x="2854809" y="27044"/>
          <a:ext cx="2035823" cy="20803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Customer picks one repo</a:t>
          </a:r>
        </a:p>
      </dsp:txBody>
      <dsp:txXfrm>
        <a:off x="2914436" y="86671"/>
        <a:ext cx="1916569" cy="1961103"/>
      </dsp:txXfrm>
    </dsp:sp>
    <dsp:sp modelId="{12F50A7B-29C7-45CA-8F10-339A1A748053}">
      <dsp:nvSpPr>
        <dsp:cNvPr id="0" name=""/>
        <dsp:cNvSpPr/>
      </dsp:nvSpPr>
      <dsp:spPr>
        <a:xfrm>
          <a:off x="5094215" y="814781"/>
          <a:ext cx="431594" cy="504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5094215" y="915758"/>
        <a:ext cx="302116" cy="302930"/>
      </dsp:txXfrm>
    </dsp:sp>
    <dsp:sp modelId="{3DAEC7EB-FB1D-4A02-AAB5-C126FF659196}">
      <dsp:nvSpPr>
        <dsp:cNvPr id="0" name=""/>
        <dsp:cNvSpPr/>
      </dsp:nvSpPr>
      <dsp:spPr>
        <a:xfrm>
          <a:off x="5704962" y="27044"/>
          <a:ext cx="2035823" cy="2080357"/>
        </a:xfrm>
        <a:prstGeom prst="roundRect">
          <a:avLst>
            <a:gd name="adj" fmla="val 10000"/>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repo is not officially supported by Microsoft, or the repo gets abandoned over time</a:t>
          </a:r>
        </a:p>
      </dsp:txBody>
      <dsp:txXfrm>
        <a:off x="5764589" y="86671"/>
        <a:ext cx="1916569" cy="1961103"/>
      </dsp:txXfrm>
    </dsp:sp>
    <dsp:sp modelId="{49443025-D274-4372-81AC-E3EC05EA885D}">
      <dsp:nvSpPr>
        <dsp:cNvPr id="0" name=""/>
        <dsp:cNvSpPr/>
      </dsp:nvSpPr>
      <dsp:spPr>
        <a:xfrm>
          <a:off x="7944368" y="814781"/>
          <a:ext cx="431594" cy="504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944368" y="915758"/>
        <a:ext cx="302116" cy="302930"/>
      </dsp:txXfrm>
    </dsp:sp>
    <dsp:sp modelId="{5528510E-D639-4226-B40A-8299B5468A4F}">
      <dsp:nvSpPr>
        <dsp:cNvPr id="0" name=""/>
        <dsp:cNvSpPr/>
      </dsp:nvSpPr>
      <dsp:spPr>
        <a:xfrm>
          <a:off x="8555115" y="27044"/>
          <a:ext cx="2035823" cy="2080357"/>
        </a:xfrm>
        <a:prstGeom prst="roundRect">
          <a:avLst>
            <a:gd name="adj" fmla="val 10000"/>
          </a:avLst>
        </a:prstGeom>
        <a:solidFill>
          <a:schemeClr val="accent5">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Solution: introduce the official</a:t>
          </a:r>
          <a:r>
            <a:rPr lang="hu-HU" sz="1700" kern="1200" dirty="0"/>
            <a:t> </a:t>
          </a:r>
          <a:r>
            <a:rPr lang="en-US" sz="1700" kern="1200" dirty="0"/>
            <a:t>Microsoft approach, Azure Verified Modules (AVM)</a:t>
          </a:r>
        </a:p>
      </dsp:txBody>
      <dsp:txXfrm>
        <a:off x="8614742" y="86671"/>
        <a:ext cx="1916569" cy="19611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B6797-10C7-43FB-A4AA-FB16503B157D}">
      <dsp:nvSpPr>
        <dsp:cNvPr id="0" name=""/>
        <dsp:cNvSpPr/>
      </dsp:nvSpPr>
      <dsp:spPr>
        <a:xfrm>
          <a:off x="0" y="0"/>
          <a:ext cx="2957229" cy="1368000"/>
        </a:xfrm>
        <a:prstGeom prst="rightArrow">
          <a:avLst/>
        </a:prstGeom>
        <a:solidFill>
          <a:srgbClr val="2F7AC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341B96-BA49-4D00-8EA5-3CFA03FEEC53}">
      <dsp:nvSpPr>
        <dsp:cNvPr id="0" name=""/>
        <dsp:cNvSpPr/>
      </dsp:nvSpPr>
      <dsp:spPr>
        <a:xfrm>
          <a:off x="155482" y="351385"/>
          <a:ext cx="2422963" cy="6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ctr" defTabSz="1066800">
            <a:lnSpc>
              <a:spcPct val="90000"/>
            </a:lnSpc>
            <a:spcBef>
              <a:spcPct val="0"/>
            </a:spcBef>
            <a:spcAft>
              <a:spcPct val="35000"/>
            </a:spcAft>
            <a:buNone/>
          </a:pPr>
          <a:r>
            <a:rPr lang="en-US" sz="2400" b="1" kern="1200" dirty="0">
              <a:hlinkClick xmlns:r="http://schemas.openxmlformats.org/officeDocument/2006/relationships" r:id="rId1">
                <a:extLst>
                  <a:ext uri="{A12FA001-AC4F-418D-AE19-62706E023703}">
                    <ahyp:hlinkClr xmlns:ahyp="http://schemas.microsoft.com/office/drawing/2018/hyperlinkcolor" val="tx"/>
                  </a:ext>
                </a:extLst>
              </a:hlinkClick>
            </a:rPr>
            <a:t>aka.ms/AVM</a:t>
          </a:r>
          <a:r>
            <a:rPr lang="en-US" sz="2400" b="1" kern="1200" dirty="0"/>
            <a:t> </a:t>
          </a:r>
          <a:endParaRPr lang="en-US" sz="2400" kern="1200" dirty="0"/>
        </a:p>
      </dsp:txBody>
      <dsp:txXfrm>
        <a:off x="155482" y="351385"/>
        <a:ext cx="2422963" cy="684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0242D-8C7D-4E33-ABC0-F49C8731C267}">
      <dsp:nvSpPr>
        <dsp:cNvPr id="0" name=""/>
        <dsp:cNvSpPr/>
      </dsp:nvSpPr>
      <dsp:spPr>
        <a:xfrm rot="5400000">
          <a:off x="-311593" y="1129284"/>
          <a:ext cx="2016892" cy="19768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77FB69-57F5-4F69-860A-741B5FE45536}">
      <dsp:nvSpPr>
        <dsp:cNvPr id="0" name=""/>
        <dsp:cNvSpPr/>
      </dsp:nvSpPr>
      <dsp:spPr>
        <a:xfrm>
          <a:off x="293" y="81826"/>
          <a:ext cx="2702744" cy="1317887"/>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ts val="1200"/>
            </a:spcAft>
            <a:buNone/>
          </a:pPr>
          <a:r>
            <a:rPr lang="en-US" sz="2000" b="1" kern="1200" dirty="0"/>
            <a:t>Module indexes </a:t>
          </a:r>
          <a:br>
            <a:rPr lang="hu-HU" sz="2000" b="1" kern="1200" dirty="0"/>
          </a:br>
          <a:r>
            <a:rPr lang="en-US" sz="1000" b="0" kern="1200" dirty="0">
              <a:hlinkClick xmlns:r="http://schemas.openxmlformats.org/officeDocument/2006/relationships" r:id="rId1">
                <a:extLst>
                  <a:ext uri="{A12FA001-AC4F-418D-AE19-62706E023703}">
                    <ahyp:hlinkClr xmlns:ahyp="http://schemas.microsoft.com/office/drawing/2018/hyperlinkcolor" val="tx"/>
                  </a:ext>
                </a:extLst>
              </a:hlinkClick>
            </a:rPr>
            <a:t>https://aka.ms/AVM/ModuleIndex </a:t>
          </a:r>
          <a:endParaRPr lang="en-US" sz="2000" b="0" kern="1200" dirty="0"/>
        </a:p>
      </dsp:txBody>
      <dsp:txXfrm>
        <a:off x="38893" y="120426"/>
        <a:ext cx="2625544" cy="1240687"/>
      </dsp:txXfrm>
    </dsp:sp>
    <dsp:sp modelId="{37344981-7477-4275-9BE5-55F5EB4B5179}">
      <dsp:nvSpPr>
        <dsp:cNvPr id="0" name=""/>
        <dsp:cNvSpPr/>
      </dsp:nvSpPr>
      <dsp:spPr>
        <a:xfrm rot="5400000">
          <a:off x="-311593" y="2776643"/>
          <a:ext cx="2016892" cy="197683"/>
        </a:xfrm>
        <a:prstGeom prst="rect">
          <a:avLst/>
        </a:prstGeom>
        <a:solidFill>
          <a:schemeClr val="accent4">
            <a:hueOff val="-1087658"/>
            <a:satOff val="7768"/>
            <a:lumOff val="39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47362B-CDA7-42C9-ABA2-66DFEAC5EBE8}">
      <dsp:nvSpPr>
        <dsp:cNvPr id="0" name=""/>
        <dsp:cNvSpPr/>
      </dsp:nvSpPr>
      <dsp:spPr>
        <a:xfrm>
          <a:off x="293" y="1729185"/>
          <a:ext cx="2702744" cy="1317887"/>
        </a:xfrm>
        <a:prstGeom prst="roundRect">
          <a:avLst>
            <a:gd name="adj" fmla="val 10000"/>
          </a:avLst>
        </a:prstGeom>
        <a:solidFill>
          <a:schemeClr val="accent4">
            <a:hueOff val="-932278"/>
            <a:satOff val="6658"/>
            <a:lumOff val="33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ts val="1200"/>
            </a:spcAft>
            <a:buNone/>
          </a:pPr>
          <a:r>
            <a:rPr lang="en-US" sz="2000" b="1" kern="1200" dirty="0">
              <a:solidFill>
                <a:srgbClr val="FFFFFF"/>
              </a:solidFill>
              <a:latin typeface="Segoe UI"/>
              <a:ea typeface="+mn-ea"/>
              <a:cs typeface="+mn-cs"/>
            </a:rPr>
            <a:t>Module classifications</a:t>
          </a:r>
          <a:br>
            <a:rPr lang="en-US" sz="2000" b="1" kern="1200" dirty="0">
              <a:solidFill>
                <a:srgbClr val="FFFFFF"/>
              </a:solidFill>
              <a:latin typeface="Segoe UI"/>
              <a:ea typeface="+mn-ea"/>
              <a:cs typeface="+mn-cs"/>
            </a:rPr>
          </a:br>
          <a:br>
            <a:rPr lang="en-US" sz="800" b="1" kern="1200" dirty="0"/>
          </a:br>
          <a:r>
            <a:rPr lang="en-US" sz="1000" b="0" kern="1200" dirty="0">
              <a:solidFill>
                <a:srgbClr val="FFFFFF"/>
              </a:solidFill>
              <a:latin typeface="Segoe UI"/>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https://aka.ms/AVM/ModuleClassifications</a:t>
          </a:r>
          <a:endParaRPr lang="en-US" sz="1000" b="0" kern="1200" dirty="0">
            <a:solidFill>
              <a:srgbClr val="FFFFFF"/>
            </a:solidFill>
            <a:latin typeface="Segoe UI"/>
            <a:ea typeface="+mn-ea"/>
            <a:cs typeface="+mn-cs"/>
          </a:endParaRPr>
        </a:p>
      </dsp:txBody>
      <dsp:txXfrm>
        <a:off x="38893" y="1767785"/>
        <a:ext cx="2625544" cy="1240687"/>
      </dsp:txXfrm>
    </dsp:sp>
    <dsp:sp modelId="{74EDBC25-64A2-42E2-88FA-104C45350108}">
      <dsp:nvSpPr>
        <dsp:cNvPr id="0" name=""/>
        <dsp:cNvSpPr/>
      </dsp:nvSpPr>
      <dsp:spPr>
        <a:xfrm>
          <a:off x="307375" y="3600323"/>
          <a:ext cx="4212784" cy="197683"/>
        </a:xfrm>
        <a:prstGeom prst="rect">
          <a:avLst/>
        </a:prstGeom>
        <a:solidFill>
          <a:schemeClr val="accent4">
            <a:hueOff val="-2175315"/>
            <a:satOff val="15536"/>
            <a:lumOff val="790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97C602-F811-4DBE-B4DD-87981B3DBE63}">
      <dsp:nvSpPr>
        <dsp:cNvPr id="0" name=""/>
        <dsp:cNvSpPr/>
      </dsp:nvSpPr>
      <dsp:spPr>
        <a:xfrm>
          <a:off x="293" y="3376544"/>
          <a:ext cx="2702744" cy="1317887"/>
        </a:xfrm>
        <a:prstGeom prst="roundRect">
          <a:avLst>
            <a:gd name="adj" fmla="val 10000"/>
          </a:avLst>
        </a:prstGeom>
        <a:solidFill>
          <a:schemeClr val="accent4">
            <a:hueOff val="-1864556"/>
            <a:satOff val="13317"/>
            <a:lumOff val="677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ts val="1200"/>
            </a:spcAft>
            <a:buNone/>
          </a:pPr>
          <a:r>
            <a:rPr lang="en-US" sz="2000" b="1" kern="1200" dirty="0"/>
            <a:t>What does “Verified” mean?</a:t>
          </a:r>
          <a:br>
            <a:rPr lang="en-US" sz="2000" b="1" kern="1200" dirty="0"/>
          </a:br>
          <a:br>
            <a:rPr lang="en-US" sz="800" b="1" kern="1200" dirty="0"/>
          </a:br>
          <a:r>
            <a:rPr lang="en-US" sz="1000" b="0" kern="1200" dirty="0">
              <a:solidFill>
                <a:srgbClr val="FFFFFF"/>
              </a:solidFill>
              <a:latin typeface="Segoe UI"/>
              <a:ea typeface="+mn-ea"/>
              <a:cs typeface="+mn-cs"/>
              <a:hlinkClick xmlns:r="http://schemas.openxmlformats.org/officeDocument/2006/relationships" r:id="rId3">
                <a:extLst>
                  <a:ext uri="{A12FA001-AC4F-418D-AE19-62706E023703}">
                    <ahyp:hlinkClr xmlns:ahyp="http://schemas.microsoft.com/office/drawing/2018/hyperlinkcolor" val="tx"/>
                  </a:ext>
                </a:extLst>
              </a:hlinkClick>
            </a:rPr>
            <a:t>https://aka.ms/AVM/Verified</a:t>
          </a:r>
          <a:endParaRPr lang="en-US" sz="1000" b="0" kern="1200" dirty="0"/>
        </a:p>
      </dsp:txBody>
      <dsp:txXfrm>
        <a:off x="38893" y="3415144"/>
        <a:ext cx="2625544" cy="1240687"/>
      </dsp:txXfrm>
    </dsp:sp>
    <dsp:sp modelId="{7FB7FDF6-F0D9-478B-84F2-7FF153543B46}">
      <dsp:nvSpPr>
        <dsp:cNvPr id="0" name=""/>
        <dsp:cNvSpPr/>
      </dsp:nvSpPr>
      <dsp:spPr>
        <a:xfrm rot="16200000">
          <a:off x="3311157" y="2776643"/>
          <a:ext cx="1639097" cy="197683"/>
        </a:xfrm>
        <a:prstGeom prst="rect">
          <a:avLst/>
        </a:prstGeom>
        <a:solidFill>
          <a:schemeClr val="accent4">
            <a:hueOff val="-3262973"/>
            <a:satOff val="23305"/>
            <a:lumOff val="1186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3584D8-4752-4FC4-B8E5-8AE625D89610}">
      <dsp:nvSpPr>
        <dsp:cNvPr id="0" name=""/>
        <dsp:cNvSpPr/>
      </dsp:nvSpPr>
      <dsp:spPr>
        <a:xfrm>
          <a:off x="3427875" y="3376544"/>
          <a:ext cx="2715286" cy="1317887"/>
        </a:xfrm>
        <a:prstGeom prst="roundRect">
          <a:avLst>
            <a:gd name="adj" fmla="val 10000"/>
          </a:avLst>
        </a:prstGeom>
        <a:solidFill>
          <a:schemeClr val="accent4">
            <a:hueOff val="-2796834"/>
            <a:satOff val="19975"/>
            <a:lumOff val="101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ts val="1200"/>
            </a:spcAft>
            <a:buNone/>
          </a:pPr>
          <a:r>
            <a:rPr lang="en-US" sz="2000" b="1" kern="1200"/>
            <a:t>Module </a:t>
          </a:r>
          <a:r>
            <a:rPr lang="en-US" sz="2000" b="1" kern="1200" dirty="0"/>
            <a:t>Support</a:t>
          </a:r>
          <a:br>
            <a:rPr lang="hu-HU" sz="2000" b="1" kern="1200" dirty="0"/>
          </a:br>
          <a:r>
            <a:rPr lang="en-US" sz="1000" b="0" kern="1200" dirty="0">
              <a:hlinkClick xmlns:r="http://schemas.openxmlformats.org/officeDocument/2006/relationships" r:id="rId4">
                <a:extLst>
                  <a:ext uri="{A12FA001-AC4F-418D-AE19-62706E023703}">
                    <ahyp:hlinkClr xmlns:ahyp="http://schemas.microsoft.com/office/drawing/2018/hyperlinkcolor" val="tx"/>
                  </a:ext>
                </a:extLst>
              </a:hlinkClick>
            </a:rPr>
            <a:t>https://aka.ms/AVM/Support</a:t>
          </a:r>
          <a:r>
            <a:rPr lang="en-US" sz="1000" b="0" kern="1200" dirty="0"/>
            <a:t> </a:t>
          </a:r>
          <a:endParaRPr lang="en-US" sz="2000" b="0" kern="1200" dirty="0"/>
        </a:p>
      </dsp:txBody>
      <dsp:txXfrm>
        <a:off x="3466475" y="3415144"/>
        <a:ext cx="2638086" cy="1240687"/>
      </dsp:txXfrm>
    </dsp:sp>
    <dsp:sp modelId="{EA29048D-A416-43EC-B728-4132F465F86B}">
      <dsp:nvSpPr>
        <dsp:cNvPr id="0" name=""/>
        <dsp:cNvSpPr/>
      </dsp:nvSpPr>
      <dsp:spPr>
        <a:xfrm rot="16200000">
          <a:off x="3122260" y="1129284"/>
          <a:ext cx="2016892" cy="197683"/>
        </a:xfrm>
        <a:prstGeom prst="rect">
          <a:avLst/>
        </a:prstGeom>
        <a:solidFill>
          <a:schemeClr val="accent4">
            <a:hueOff val="-4350630"/>
            <a:satOff val="31073"/>
            <a:lumOff val="1581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BBACC1-C5D2-4522-84AE-C71268F25D72}">
      <dsp:nvSpPr>
        <dsp:cNvPr id="0" name=""/>
        <dsp:cNvSpPr/>
      </dsp:nvSpPr>
      <dsp:spPr>
        <a:xfrm>
          <a:off x="3434146" y="1729185"/>
          <a:ext cx="2702744" cy="1317887"/>
        </a:xfrm>
        <a:prstGeom prst="roundRect">
          <a:avLst>
            <a:gd name="adj" fmla="val 10000"/>
          </a:avLst>
        </a:prstGeom>
        <a:solidFill>
          <a:schemeClr val="accent4">
            <a:hueOff val="-3729112"/>
            <a:satOff val="26634"/>
            <a:lumOff val="135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ts val="1200"/>
            </a:spcAft>
            <a:buNone/>
          </a:pPr>
          <a:r>
            <a:rPr lang="en-US" sz="2000" b="1" kern="1200" dirty="0"/>
            <a:t>Telemetry </a:t>
          </a:r>
          <a:r>
            <a:rPr lang="en-US" sz="1000" b="0" kern="1200" dirty="0">
              <a:hlinkClick xmlns:r="http://schemas.openxmlformats.org/officeDocument/2006/relationships" r:id="rId5">
                <a:extLst>
                  <a:ext uri="{A12FA001-AC4F-418D-AE19-62706E023703}">
                    <ahyp:hlinkClr xmlns:ahyp="http://schemas.microsoft.com/office/drawing/2018/hyperlinkcolor" val="tx"/>
                  </a:ext>
                </a:extLst>
              </a:hlinkClick>
            </a:rPr>
            <a:t>https://aka.ms/AVM/Telemetry</a:t>
          </a:r>
          <a:r>
            <a:rPr lang="en-US" sz="1000" b="1" kern="1200" dirty="0"/>
            <a:t> </a:t>
          </a:r>
          <a:endParaRPr lang="en-US" sz="2000" b="1" kern="1200" dirty="0"/>
        </a:p>
      </dsp:txBody>
      <dsp:txXfrm>
        <a:off x="3472746" y="1767785"/>
        <a:ext cx="2625544" cy="1240687"/>
      </dsp:txXfrm>
    </dsp:sp>
    <dsp:sp modelId="{97A9E066-2D31-40D1-8FD4-2BDB72C4AAE6}">
      <dsp:nvSpPr>
        <dsp:cNvPr id="0" name=""/>
        <dsp:cNvSpPr/>
      </dsp:nvSpPr>
      <dsp:spPr>
        <a:xfrm>
          <a:off x="3741226" y="305605"/>
          <a:ext cx="4212813" cy="197683"/>
        </a:xfrm>
        <a:prstGeom prst="rect">
          <a:avLst/>
        </a:prstGeom>
        <a:solidFill>
          <a:schemeClr val="accent4">
            <a:hueOff val="-5438288"/>
            <a:satOff val="38841"/>
            <a:lumOff val="197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79E2D0-7527-430A-BA72-6F64E59F7942}">
      <dsp:nvSpPr>
        <dsp:cNvPr id="0" name=""/>
        <dsp:cNvSpPr/>
      </dsp:nvSpPr>
      <dsp:spPr>
        <a:xfrm>
          <a:off x="3434146" y="81826"/>
          <a:ext cx="2702744" cy="1317887"/>
        </a:xfrm>
        <a:prstGeom prst="roundRect">
          <a:avLst>
            <a:gd name="adj" fmla="val 10000"/>
          </a:avLst>
        </a:prstGeom>
        <a:solidFill>
          <a:schemeClr val="accent4">
            <a:hueOff val="-4661390"/>
            <a:satOff val="33292"/>
            <a:lumOff val="169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1200"/>
            </a:spcAft>
            <a:buNone/>
          </a:pPr>
          <a:r>
            <a:rPr lang="en-US" sz="2000" b="1" kern="1200" dirty="0">
              <a:solidFill>
                <a:srgbClr val="FFFFFF"/>
              </a:solidFill>
              <a:latin typeface="Segoe UI"/>
              <a:ea typeface="+mn-ea"/>
              <a:cs typeface="+mn-cs"/>
            </a:rPr>
            <a:t>FAQ</a:t>
          </a:r>
        </a:p>
        <a:p>
          <a:pPr marL="0" lvl="0" indent="0" algn="ctr" defTabSz="889000">
            <a:lnSpc>
              <a:spcPct val="90000"/>
            </a:lnSpc>
            <a:spcBef>
              <a:spcPct val="0"/>
            </a:spcBef>
            <a:spcAft>
              <a:spcPct val="35000"/>
            </a:spcAft>
            <a:buNone/>
          </a:pPr>
          <a:r>
            <a:rPr lang="en-US" sz="1000" b="0" kern="1200" dirty="0">
              <a:hlinkClick xmlns:r="http://schemas.openxmlformats.org/officeDocument/2006/relationships" r:id="rId6">
                <a:extLst>
                  <a:ext uri="{A12FA001-AC4F-418D-AE19-62706E023703}">
                    <ahyp:hlinkClr xmlns:ahyp="http://schemas.microsoft.com/office/drawing/2018/hyperlinkcolor" val="tx"/>
                  </a:ext>
                </a:extLst>
              </a:hlinkClick>
            </a:rPr>
            <a:t>https://aka.ms/AVM/FAQ</a:t>
          </a:r>
          <a:endParaRPr lang="en-US" sz="1000" b="0" kern="1200" dirty="0"/>
        </a:p>
      </dsp:txBody>
      <dsp:txXfrm>
        <a:off x="3472746" y="120426"/>
        <a:ext cx="2625544" cy="1240687"/>
      </dsp:txXfrm>
    </dsp:sp>
    <dsp:sp modelId="{BFBC8AB7-4C09-43C0-B83A-672A01BA9B4D}">
      <dsp:nvSpPr>
        <dsp:cNvPr id="0" name=""/>
        <dsp:cNvSpPr/>
      </dsp:nvSpPr>
      <dsp:spPr>
        <a:xfrm rot="5400000">
          <a:off x="6556113" y="1129284"/>
          <a:ext cx="2016892" cy="197683"/>
        </a:xfrm>
        <a:prstGeom prst="rect">
          <a:avLst/>
        </a:prstGeom>
        <a:solidFill>
          <a:schemeClr val="accent4">
            <a:hueOff val="-6525945"/>
            <a:satOff val="46609"/>
            <a:lumOff val="237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2C5047-98E3-45AD-86D7-3B84A57FEAEE}">
      <dsp:nvSpPr>
        <dsp:cNvPr id="0" name=""/>
        <dsp:cNvSpPr/>
      </dsp:nvSpPr>
      <dsp:spPr>
        <a:xfrm>
          <a:off x="6868000" y="81826"/>
          <a:ext cx="2702744" cy="1317887"/>
        </a:xfrm>
        <a:prstGeom prst="roundRect">
          <a:avLst>
            <a:gd name="adj" fmla="val 10000"/>
          </a:avLst>
        </a:prstGeom>
        <a:solidFill>
          <a:schemeClr val="accent4">
            <a:hueOff val="-5593667"/>
            <a:satOff val="39951"/>
            <a:lumOff val="2033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ts val="1200"/>
            </a:spcAft>
            <a:buNone/>
          </a:pPr>
          <a:r>
            <a:rPr lang="en-US" sz="2000" b="1" kern="1200" dirty="0"/>
            <a:t>Using AVM</a:t>
          </a:r>
          <a:br>
            <a:rPr lang="en-US" sz="2000" b="1" kern="1200" dirty="0"/>
          </a:br>
          <a:r>
            <a:rPr lang="en-US" sz="1000" b="0" kern="1200" dirty="0">
              <a:solidFill>
                <a:srgbClr val="FFFFFF"/>
              </a:solidFill>
              <a:latin typeface="Segoe UI"/>
              <a:ea typeface="+mn-ea"/>
              <a:cs typeface="+mn-cs"/>
              <a:hlinkClick xmlns:r="http://schemas.openxmlformats.org/officeDocument/2006/relationships" r:id="rId7">
                <a:extLst>
                  <a:ext uri="{A12FA001-AC4F-418D-AE19-62706E023703}">
                    <ahyp:hlinkClr xmlns:ahyp="http://schemas.microsoft.com/office/drawing/2018/hyperlinkcolor" val="tx"/>
                  </a:ext>
                </a:extLst>
              </a:hlinkClick>
            </a:rPr>
            <a:t>https://aka.ms/AVM/Using</a:t>
          </a:r>
          <a:endParaRPr lang="en-US" sz="1000" b="0" kern="1200" dirty="0">
            <a:solidFill>
              <a:srgbClr val="FFFFFF"/>
            </a:solidFill>
            <a:latin typeface="Segoe UI"/>
            <a:ea typeface="+mn-ea"/>
            <a:cs typeface="+mn-cs"/>
          </a:endParaRPr>
        </a:p>
      </dsp:txBody>
      <dsp:txXfrm>
        <a:off x="6906600" y="120426"/>
        <a:ext cx="2625544" cy="1240687"/>
      </dsp:txXfrm>
    </dsp:sp>
    <dsp:sp modelId="{307FF8A0-75DD-4A96-8CC5-F212935C64CC}">
      <dsp:nvSpPr>
        <dsp:cNvPr id="0" name=""/>
        <dsp:cNvSpPr/>
      </dsp:nvSpPr>
      <dsp:spPr>
        <a:xfrm>
          <a:off x="6868000" y="1729185"/>
          <a:ext cx="2702744" cy="1317887"/>
        </a:xfrm>
        <a:prstGeom prst="roundRect">
          <a:avLst>
            <a:gd name="adj" fmla="val 10000"/>
          </a:avLst>
        </a:prstGeom>
        <a:solidFill>
          <a:srgbClr val="28B008"/>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ts val="1200"/>
            </a:spcAft>
            <a:buNone/>
          </a:pPr>
          <a:r>
            <a:rPr lang="en-US" sz="2000" b="1" kern="1200" dirty="0"/>
            <a:t>Contributing</a:t>
          </a:r>
          <a:br>
            <a:rPr lang="en-US" sz="2000" b="1" kern="1200" dirty="0"/>
          </a:br>
          <a:r>
            <a:rPr lang="en-US" sz="1000" b="0" kern="1200" dirty="0">
              <a:solidFill>
                <a:srgbClr val="FFFFFF"/>
              </a:solidFill>
              <a:latin typeface="Segoe UI"/>
              <a:ea typeface="+mn-ea"/>
              <a:cs typeface="+mn-cs"/>
              <a:hlinkClick xmlns:r="http://schemas.openxmlformats.org/officeDocument/2006/relationships" r:id="rId8">
                <a:extLst>
                  <a:ext uri="{A12FA001-AC4F-418D-AE19-62706E023703}">
                    <ahyp:hlinkClr xmlns:ahyp="http://schemas.microsoft.com/office/drawing/2018/hyperlinkcolor" val="tx"/>
                  </a:ext>
                </a:extLst>
              </a:hlinkClick>
            </a:rPr>
            <a:t>https://aka.ms/AVM/Contributing</a:t>
          </a:r>
          <a:endParaRPr lang="hu-HU" sz="1000" b="0" kern="1200" dirty="0">
            <a:solidFill>
              <a:srgbClr val="FFFFFF"/>
            </a:solidFill>
            <a:latin typeface="Segoe UI"/>
            <a:ea typeface="+mn-ea"/>
            <a:cs typeface="+mn-cs"/>
          </a:endParaRPr>
        </a:p>
      </dsp:txBody>
      <dsp:txXfrm>
        <a:off x="6906600" y="1767785"/>
        <a:ext cx="2625544" cy="12406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DAB09-5E56-4F51-937A-C4921E02E965}" type="datetimeFigureOut">
              <a:rPr lang="en-US" smtClean="0"/>
              <a:t>2/12/2024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E6656-E9FA-4119-9ECB-35DD2945D5C8}" type="slidenum">
              <a:rPr lang="en-US" smtClean="0"/>
              <a:t>‹#›</a:t>
            </a:fld>
            <a:endParaRPr lang="en-US" dirty="0"/>
          </a:p>
        </p:txBody>
      </p:sp>
    </p:spTree>
    <p:extLst>
      <p:ext uri="{BB962C8B-B14F-4D97-AF65-F5344CB8AC3E}">
        <p14:creationId xmlns:p14="http://schemas.microsoft.com/office/powerpoint/2010/main" val="3784356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E6656-E9FA-4119-9ECB-35DD2945D5C8}" type="slidenum">
              <a:rPr lang="en-US" smtClean="0"/>
              <a:t>2</a:t>
            </a:fld>
            <a:endParaRPr lang="en-US" dirty="0"/>
          </a:p>
        </p:txBody>
      </p:sp>
    </p:spTree>
    <p:extLst>
      <p:ext uri="{BB962C8B-B14F-4D97-AF65-F5344CB8AC3E}">
        <p14:creationId xmlns:p14="http://schemas.microsoft.com/office/powerpoint/2010/main" val="203811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E6656-E9FA-4119-9ECB-35DD2945D5C8}" type="slidenum">
              <a:rPr lang="en-US" smtClean="0"/>
              <a:t>7</a:t>
            </a:fld>
            <a:endParaRPr lang="en-US" dirty="0"/>
          </a:p>
        </p:txBody>
      </p:sp>
    </p:spTree>
    <p:extLst>
      <p:ext uri="{BB962C8B-B14F-4D97-AF65-F5344CB8AC3E}">
        <p14:creationId xmlns:p14="http://schemas.microsoft.com/office/powerpoint/2010/main" val="88484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91992-5CA5-404E-9A91-6D3DE650503A}"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4740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 Id="rId4" Type="http://schemas.openxmlformats.org/officeDocument/2006/relationships/image" Target="../media/image29.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513688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dirty="0"/>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568976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51F3B1FA-F5A4-87CA-1BFC-2EDE23CFBBD1}"/>
              </a:ext>
            </a:extLst>
          </p:cNvPr>
          <p:cNvSpPr>
            <a:spLocks noGrp="1"/>
          </p:cNvSpPr>
          <p:nvPr>
            <p:ph type="ftr" sz="quarter" idx="16"/>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2" name="Text Placeholder 5">
            <a:extLst>
              <a:ext uri="{FF2B5EF4-FFF2-40B4-BE49-F238E27FC236}">
                <a16:creationId xmlns:a16="http://schemas.microsoft.com/office/drawing/2014/main" id="{DFEF793F-254D-90FD-1124-F209AA9C337D}"/>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4019668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slide 1b">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slide 2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619453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eft Title 3 Colum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5">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Top_Image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644418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rofi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rofile Slid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arge Number Divider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Large Number Divider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13FEF3-9D00-09CB-83F7-C9D5B17669C5}"/>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5" name="Footer Placeholder 1">
            <a:extLst>
              <a:ext uri="{FF2B5EF4-FFF2-40B4-BE49-F238E27FC236}">
                <a16:creationId xmlns:a16="http://schemas.microsoft.com/office/drawing/2014/main" id="{F5BFD52B-9607-56D9-DA0D-CB98F20BCE7E}"/>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4" name="Text Placeholder 5">
            <a:extLst>
              <a:ext uri="{FF2B5EF4-FFF2-40B4-BE49-F238E27FC236}">
                <a16:creationId xmlns:a16="http://schemas.microsoft.com/office/drawing/2014/main" id="{03FB5D28-73A3-A4CB-FFDA-292F74CA5592}"/>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6" name="Text Placeholder 5">
            <a:extLst>
              <a:ext uri="{FF2B5EF4-FFF2-40B4-BE49-F238E27FC236}">
                <a16:creationId xmlns:a16="http://schemas.microsoft.com/office/drawing/2014/main" id="{A7FA188C-F10F-4C83-174D-EFBD25844B6B}"/>
              </a:ext>
            </a:extLst>
          </p:cNvPr>
          <p:cNvSpPr>
            <a:spLocks noGrp="1"/>
          </p:cNvSpPr>
          <p:nvPr>
            <p:ph type="body" sz="quarter" idx="19" hasCustomPrompt="1"/>
          </p:nvPr>
        </p:nvSpPr>
        <p:spPr>
          <a:xfrm>
            <a:off x="563497" y="1202079"/>
            <a:ext cx="11045889"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9" name="Text Placeholder 5">
            <a:extLst>
              <a:ext uri="{FF2B5EF4-FFF2-40B4-BE49-F238E27FC236}">
                <a16:creationId xmlns:a16="http://schemas.microsoft.com/office/drawing/2014/main" id="{C0887865-9E87-9DBF-7F44-ACF8DE43B490}"/>
              </a:ext>
            </a:extLst>
          </p:cNvPr>
          <p:cNvSpPr>
            <a:spLocks noGrp="1"/>
          </p:cNvSpPr>
          <p:nvPr>
            <p:ph type="body" sz="quarter" idx="20" hasCustomPrompt="1"/>
          </p:nvPr>
        </p:nvSpPr>
        <p:spPr>
          <a:xfrm>
            <a:off x="563496" y="2802002"/>
            <a:ext cx="11045889"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Tree>
    <p:extLst>
      <p:ext uri="{BB962C8B-B14F-4D97-AF65-F5344CB8AC3E}">
        <p14:creationId xmlns:p14="http://schemas.microsoft.com/office/powerpoint/2010/main" val="162269557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7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8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9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5" name="Footer Placeholder 1">
            <a:extLst>
              <a:ext uri="{FF2B5EF4-FFF2-40B4-BE49-F238E27FC236}">
                <a16:creationId xmlns:a16="http://schemas.microsoft.com/office/drawing/2014/main" id="{7A193465-ADC4-F3FA-006A-4DFCD348545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4" name="Text Placeholder 5">
            <a:extLst>
              <a:ext uri="{FF2B5EF4-FFF2-40B4-BE49-F238E27FC236}">
                <a16:creationId xmlns:a16="http://schemas.microsoft.com/office/drawing/2014/main" id="{A9B71FFD-7E11-83F2-880C-8D703C7C1FEA}"/>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B2C63DBF-7857-E2D4-17D8-21F62B2028C8}"/>
              </a:ext>
            </a:extLst>
          </p:cNvPr>
          <p:cNvSpPr>
            <a:spLocks noGrp="1"/>
          </p:cNvSpPr>
          <p:nvPr>
            <p:ph type="body" sz="quarter" idx="19" hasCustomPrompt="1"/>
          </p:nvPr>
        </p:nvSpPr>
        <p:spPr>
          <a:xfrm>
            <a:off x="563497" y="1202079"/>
            <a:ext cx="11045889"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8" name="Text Placeholder 5">
            <a:extLst>
              <a:ext uri="{FF2B5EF4-FFF2-40B4-BE49-F238E27FC236}">
                <a16:creationId xmlns:a16="http://schemas.microsoft.com/office/drawing/2014/main" id="{EBFCD737-ACB4-D384-3B92-4134DED1383A}"/>
              </a:ext>
            </a:extLst>
          </p:cNvPr>
          <p:cNvSpPr>
            <a:spLocks noGrp="1"/>
          </p:cNvSpPr>
          <p:nvPr>
            <p:ph type="body" sz="quarter" idx="20" hasCustomPrompt="1"/>
          </p:nvPr>
        </p:nvSpPr>
        <p:spPr>
          <a:xfrm>
            <a:off x="563496" y="2802002"/>
            <a:ext cx="11045889"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Tree>
    <p:extLst>
      <p:ext uri="{BB962C8B-B14F-4D97-AF65-F5344CB8AC3E}">
        <p14:creationId xmlns:p14="http://schemas.microsoft.com/office/powerpoint/2010/main" val="905646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12 Column Dark Bk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pendix Blue Bk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nner_NoTert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083433-DB48-D7DE-FE41-4E10F3FFD5B4}"/>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5" name="Footer Placeholder 1">
            <a:extLst>
              <a:ext uri="{FF2B5EF4-FFF2-40B4-BE49-F238E27FC236}">
                <a16:creationId xmlns:a16="http://schemas.microsoft.com/office/drawing/2014/main" id="{4A3220C7-FAAE-6B2B-D410-9A2035A93902}"/>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6" name="Text Placeholder 5">
            <a:extLst>
              <a:ext uri="{FF2B5EF4-FFF2-40B4-BE49-F238E27FC236}">
                <a16:creationId xmlns:a16="http://schemas.microsoft.com/office/drawing/2014/main" id="{D3E30384-F885-D8EF-7DE5-83232529D4C2}"/>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FCDC949A-52F6-E28B-998F-E86F0A83F0F2}"/>
              </a:ext>
            </a:extLst>
          </p:cNvPr>
          <p:cNvSpPr>
            <a:spLocks noGrp="1"/>
          </p:cNvSpPr>
          <p:nvPr>
            <p:ph type="body" sz="quarter" idx="19" hasCustomPrompt="1"/>
          </p:nvPr>
        </p:nvSpPr>
        <p:spPr>
          <a:xfrm>
            <a:off x="563497" y="1202078"/>
            <a:ext cx="11045889"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401803452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4" name="Footer Placeholder 1">
            <a:extLst>
              <a:ext uri="{FF2B5EF4-FFF2-40B4-BE49-F238E27FC236}">
                <a16:creationId xmlns:a16="http://schemas.microsoft.com/office/drawing/2014/main" id="{1755EFB9-9C51-91C0-FEAF-31297B8B2C68}"/>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2" name="Text Placeholder 5">
            <a:extLst>
              <a:ext uri="{FF2B5EF4-FFF2-40B4-BE49-F238E27FC236}">
                <a16:creationId xmlns:a16="http://schemas.microsoft.com/office/drawing/2014/main" id="{1F89D54B-A001-3C9B-53E1-04316B3BEEE3}"/>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8" name="Text Placeholder 5">
            <a:extLst>
              <a:ext uri="{FF2B5EF4-FFF2-40B4-BE49-F238E27FC236}">
                <a16:creationId xmlns:a16="http://schemas.microsoft.com/office/drawing/2014/main" id="{3222C640-394F-EE5B-0FA9-E5491939EF08}"/>
              </a:ext>
            </a:extLst>
          </p:cNvPr>
          <p:cNvSpPr>
            <a:spLocks noGrp="1"/>
          </p:cNvSpPr>
          <p:nvPr>
            <p:ph type="body" sz="quarter" idx="19" hasCustomPrompt="1"/>
          </p:nvPr>
        </p:nvSpPr>
        <p:spPr>
          <a:xfrm>
            <a:off x="563497" y="1202078"/>
            <a:ext cx="11045889"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19090786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_Banner_Du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549516-F004-2727-EC34-C35A66E0BF53}"/>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5" name="Footer Placeholder 1">
            <a:extLst>
              <a:ext uri="{FF2B5EF4-FFF2-40B4-BE49-F238E27FC236}">
                <a16:creationId xmlns:a16="http://schemas.microsoft.com/office/drawing/2014/main" id="{B33B71F4-3755-658C-6CEC-DC7462957F30}"/>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6" name="Text Placeholder 5">
            <a:extLst>
              <a:ext uri="{FF2B5EF4-FFF2-40B4-BE49-F238E27FC236}">
                <a16:creationId xmlns:a16="http://schemas.microsoft.com/office/drawing/2014/main" id="{7E5BBEE3-6B30-13C9-575E-7B770FB841CA}"/>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9" name="Text Placeholder 5">
            <a:extLst>
              <a:ext uri="{FF2B5EF4-FFF2-40B4-BE49-F238E27FC236}">
                <a16:creationId xmlns:a16="http://schemas.microsoft.com/office/drawing/2014/main" id="{7E846141-30BB-6349-5A75-A40F1CF3784B}"/>
              </a:ext>
            </a:extLst>
          </p:cNvPr>
          <p:cNvSpPr>
            <a:spLocks noGrp="1"/>
          </p:cNvSpPr>
          <p:nvPr>
            <p:ph type="body" sz="quarter" idx="22" hasCustomPrompt="1"/>
          </p:nvPr>
        </p:nvSpPr>
        <p:spPr>
          <a:xfrm>
            <a:off x="563496"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1" name="Text Placeholder 5">
            <a:extLst>
              <a:ext uri="{FF2B5EF4-FFF2-40B4-BE49-F238E27FC236}">
                <a16:creationId xmlns:a16="http://schemas.microsoft.com/office/drawing/2014/main" id="{DCD6F48B-8B04-FC6C-17D2-83AB12D8FB0A}"/>
              </a:ext>
            </a:extLst>
          </p:cNvPr>
          <p:cNvSpPr>
            <a:spLocks noGrp="1"/>
          </p:cNvSpPr>
          <p:nvPr>
            <p:ph type="body" sz="quarter" idx="24" hasCustomPrompt="1"/>
          </p:nvPr>
        </p:nvSpPr>
        <p:spPr>
          <a:xfrm>
            <a:off x="6200345"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7" name="Text Placeholder 5">
            <a:extLst>
              <a:ext uri="{FF2B5EF4-FFF2-40B4-BE49-F238E27FC236}">
                <a16:creationId xmlns:a16="http://schemas.microsoft.com/office/drawing/2014/main" id="{E73D55EC-7397-9898-8902-190FE45B80D3}"/>
              </a:ext>
            </a:extLst>
          </p:cNvPr>
          <p:cNvSpPr>
            <a:spLocks noGrp="1"/>
          </p:cNvSpPr>
          <p:nvPr>
            <p:ph type="body" sz="quarter" idx="25" hasCustomPrompt="1"/>
          </p:nvPr>
        </p:nvSpPr>
        <p:spPr>
          <a:xfrm>
            <a:off x="563497"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8" name="Text Placeholder 5">
            <a:extLst>
              <a:ext uri="{FF2B5EF4-FFF2-40B4-BE49-F238E27FC236}">
                <a16:creationId xmlns:a16="http://schemas.microsoft.com/office/drawing/2014/main" id="{D69110B9-2855-AB2E-202A-3E44521C9AF2}"/>
              </a:ext>
            </a:extLst>
          </p:cNvPr>
          <p:cNvSpPr>
            <a:spLocks noGrp="1"/>
          </p:cNvSpPr>
          <p:nvPr>
            <p:ph type="body" sz="quarter" idx="26" hasCustomPrompt="1"/>
          </p:nvPr>
        </p:nvSpPr>
        <p:spPr>
          <a:xfrm>
            <a:off x="6200346"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40047083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5" name="Footer Placeholder 1">
            <a:extLst>
              <a:ext uri="{FF2B5EF4-FFF2-40B4-BE49-F238E27FC236}">
                <a16:creationId xmlns:a16="http://schemas.microsoft.com/office/drawing/2014/main" id="{239791FC-9174-3E4E-7EE6-1E573BD5946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6" name="Text Placeholder 5">
            <a:extLst>
              <a:ext uri="{FF2B5EF4-FFF2-40B4-BE49-F238E27FC236}">
                <a16:creationId xmlns:a16="http://schemas.microsoft.com/office/drawing/2014/main" id="{2B7081A4-2B91-1C8C-161C-708A80E7D9F5}"/>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12" name="Text Placeholder 5">
            <a:extLst>
              <a:ext uri="{FF2B5EF4-FFF2-40B4-BE49-F238E27FC236}">
                <a16:creationId xmlns:a16="http://schemas.microsoft.com/office/drawing/2014/main" id="{2B104C7A-D63E-A066-E8D7-B98043CB3AB5}"/>
              </a:ext>
            </a:extLst>
          </p:cNvPr>
          <p:cNvSpPr>
            <a:spLocks noGrp="1"/>
          </p:cNvSpPr>
          <p:nvPr>
            <p:ph type="body" sz="quarter" idx="22" hasCustomPrompt="1"/>
          </p:nvPr>
        </p:nvSpPr>
        <p:spPr>
          <a:xfrm>
            <a:off x="563496"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3" name="Text Placeholder 5">
            <a:extLst>
              <a:ext uri="{FF2B5EF4-FFF2-40B4-BE49-F238E27FC236}">
                <a16:creationId xmlns:a16="http://schemas.microsoft.com/office/drawing/2014/main" id="{9B254613-B18D-247D-66A7-B2CC1590169A}"/>
              </a:ext>
            </a:extLst>
          </p:cNvPr>
          <p:cNvSpPr>
            <a:spLocks noGrp="1"/>
          </p:cNvSpPr>
          <p:nvPr>
            <p:ph type="body" sz="quarter" idx="24" hasCustomPrompt="1"/>
          </p:nvPr>
        </p:nvSpPr>
        <p:spPr>
          <a:xfrm>
            <a:off x="6200345"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5" name="Text Placeholder 5">
            <a:extLst>
              <a:ext uri="{FF2B5EF4-FFF2-40B4-BE49-F238E27FC236}">
                <a16:creationId xmlns:a16="http://schemas.microsoft.com/office/drawing/2014/main" id="{4596A90C-554B-3D53-6DAC-6F8069D085FF}"/>
              </a:ext>
            </a:extLst>
          </p:cNvPr>
          <p:cNvSpPr>
            <a:spLocks noGrp="1"/>
          </p:cNvSpPr>
          <p:nvPr>
            <p:ph type="body" sz="quarter" idx="25" hasCustomPrompt="1"/>
          </p:nvPr>
        </p:nvSpPr>
        <p:spPr>
          <a:xfrm>
            <a:off x="563497"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7" name="Text Placeholder 5">
            <a:extLst>
              <a:ext uri="{FF2B5EF4-FFF2-40B4-BE49-F238E27FC236}">
                <a16:creationId xmlns:a16="http://schemas.microsoft.com/office/drawing/2014/main" id="{092F9F06-FF63-5182-671B-1702E6150056}"/>
              </a:ext>
            </a:extLst>
          </p:cNvPr>
          <p:cNvSpPr>
            <a:spLocks noGrp="1"/>
          </p:cNvSpPr>
          <p:nvPr>
            <p:ph type="body" sz="quarter" idx="26" hasCustomPrompt="1"/>
          </p:nvPr>
        </p:nvSpPr>
        <p:spPr>
          <a:xfrm>
            <a:off x="6200346"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12663777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3" name="Graphic 2">
            <a:extLst>
              <a:ext uri="{FF2B5EF4-FFF2-40B4-BE49-F238E27FC236}">
                <a16:creationId xmlns:a16="http://schemas.microsoft.com/office/drawing/2014/main" id="{DDDC1644-081B-9F13-DD54-D885709D6D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grpSp>
        <p:nvGrpSpPr>
          <p:cNvPr id="4" name="Group 3">
            <a:extLst>
              <a:ext uri="{FF2B5EF4-FFF2-40B4-BE49-F238E27FC236}">
                <a16:creationId xmlns:a16="http://schemas.microsoft.com/office/drawing/2014/main" id="{9A403403-8D5E-122B-4B03-704EDAAA36AF}"/>
              </a:ext>
            </a:extLst>
          </p:cNvPr>
          <p:cNvGrpSpPr/>
          <p:nvPr userDrawn="1"/>
        </p:nvGrpSpPr>
        <p:grpSpPr>
          <a:xfrm>
            <a:off x="8046360" y="2366930"/>
            <a:ext cx="2977103" cy="1639564"/>
            <a:chOff x="8046360" y="2366930"/>
            <a:chExt cx="2977103" cy="1639564"/>
          </a:xfrm>
        </p:grpSpPr>
        <p:pic>
          <p:nvPicPr>
            <p:cNvPr id="5" name="Picture 4">
              <a:extLst>
                <a:ext uri="{FF2B5EF4-FFF2-40B4-BE49-F238E27FC236}">
                  <a16:creationId xmlns:a16="http://schemas.microsoft.com/office/drawing/2014/main" id="{58E08F1F-E10D-6398-4743-A5B285608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pic>
          <p:nvPicPr>
            <p:cNvPr id="8" name="Picture 7">
              <a:extLst>
                <a:ext uri="{FF2B5EF4-FFF2-40B4-BE49-F238E27FC236}">
                  <a16:creationId xmlns:a16="http://schemas.microsoft.com/office/drawing/2014/main" id="{BCC871DB-5C45-387B-6134-A0C5220D5B3F}"/>
                </a:ext>
              </a:extLst>
            </p:cNvPr>
            <p:cNvPicPr>
              <a:picLocks noChangeAspect="1"/>
            </p:cNvPicPr>
            <p:nvPr/>
          </p:nvPicPr>
          <p:blipFill rotWithShape="1">
            <a:blip r:embed="rId6"/>
            <a:srcRect r="76949"/>
            <a:stretch/>
          </p:blipFill>
          <p:spPr>
            <a:xfrm>
              <a:off x="9232473" y="3201931"/>
              <a:ext cx="677801" cy="706381"/>
            </a:xfrm>
            <a:prstGeom prst="rect">
              <a:avLst/>
            </a:prstGeom>
          </p:spPr>
        </p:pic>
        <p:pic>
          <p:nvPicPr>
            <p:cNvPr id="10" name="Graphic 9">
              <a:extLst>
                <a:ext uri="{FF2B5EF4-FFF2-40B4-BE49-F238E27FC236}">
                  <a16:creationId xmlns:a16="http://schemas.microsoft.com/office/drawing/2014/main" id="{EC9CD698-144C-18BC-C93D-D5B7D45F3F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95652" y="3186712"/>
              <a:ext cx="736821" cy="736821"/>
            </a:xfrm>
            <a:prstGeom prst="rect">
              <a:avLst/>
            </a:prstGeom>
          </p:spPr>
        </p:pic>
      </p:grpSp>
    </p:spTree>
    <p:extLst>
      <p:ext uri="{BB962C8B-B14F-4D97-AF65-F5344CB8AC3E}">
        <p14:creationId xmlns:p14="http://schemas.microsoft.com/office/powerpoint/2010/main" val="422465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_Banner_Tri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A1650-4DF4-CC38-D6DD-5BC26906D251}"/>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5" name="Footer Placeholder 1">
            <a:extLst>
              <a:ext uri="{FF2B5EF4-FFF2-40B4-BE49-F238E27FC236}">
                <a16:creationId xmlns:a16="http://schemas.microsoft.com/office/drawing/2014/main" id="{6E95DBA8-54D3-2FE1-5C2E-248FA385633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6" name="Text Placeholder 5">
            <a:extLst>
              <a:ext uri="{FF2B5EF4-FFF2-40B4-BE49-F238E27FC236}">
                <a16:creationId xmlns:a16="http://schemas.microsoft.com/office/drawing/2014/main" id="{FDE486D5-5977-19EE-0B14-1ADCA56650E5}"/>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D0206487-12A7-82BB-3C16-C6DCE28E835A}"/>
              </a:ext>
            </a:extLst>
          </p:cNvPr>
          <p:cNvSpPr>
            <a:spLocks noGrp="1"/>
          </p:cNvSpPr>
          <p:nvPr>
            <p:ph type="body" sz="quarter" idx="21" hasCustomPrompt="1"/>
          </p:nvPr>
        </p:nvSpPr>
        <p:spPr>
          <a:xfrm>
            <a:off x="563497"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0" name="Text Placeholder 5">
            <a:extLst>
              <a:ext uri="{FF2B5EF4-FFF2-40B4-BE49-F238E27FC236}">
                <a16:creationId xmlns:a16="http://schemas.microsoft.com/office/drawing/2014/main" id="{38322964-D51A-9A14-53A7-D714876ADFA4}"/>
              </a:ext>
            </a:extLst>
          </p:cNvPr>
          <p:cNvSpPr>
            <a:spLocks noGrp="1"/>
          </p:cNvSpPr>
          <p:nvPr>
            <p:ph type="body" sz="quarter" idx="23" hasCustomPrompt="1"/>
          </p:nvPr>
        </p:nvSpPr>
        <p:spPr>
          <a:xfrm>
            <a:off x="6200346"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12237140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4" name="Footer Placeholder 1">
            <a:extLst>
              <a:ext uri="{FF2B5EF4-FFF2-40B4-BE49-F238E27FC236}">
                <a16:creationId xmlns:a16="http://schemas.microsoft.com/office/drawing/2014/main" id="{CE4A9C1D-FD8A-BCDD-042A-AB36EE68F116}"/>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2" name="Text Placeholder 5">
            <a:extLst>
              <a:ext uri="{FF2B5EF4-FFF2-40B4-BE49-F238E27FC236}">
                <a16:creationId xmlns:a16="http://schemas.microsoft.com/office/drawing/2014/main" id="{9E17D8BD-AB4A-2F02-50CA-D618AF823D98}"/>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5" name="Text Placeholder 5">
            <a:extLst>
              <a:ext uri="{FF2B5EF4-FFF2-40B4-BE49-F238E27FC236}">
                <a16:creationId xmlns:a16="http://schemas.microsoft.com/office/drawing/2014/main" id="{615418E0-BE06-0F1A-5459-CC073A4BE696}"/>
              </a:ext>
            </a:extLst>
          </p:cNvPr>
          <p:cNvSpPr>
            <a:spLocks noGrp="1"/>
          </p:cNvSpPr>
          <p:nvPr>
            <p:ph type="body" sz="quarter" idx="21" hasCustomPrompt="1"/>
          </p:nvPr>
        </p:nvSpPr>
        <p:spPr>
          <a:xfrm>
            <a:off x="563497"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6" name="Text Placeholder 5">
            <a:extLst>
              <a:ext uri="{FF2B5EF4-FFF2-40B4-BE49-F238E27FC236}">
                <a16:creationId xmlns:a16="http://schemas.microsoft.com/office/drawing/2014/main" id="{1AA0A36E-207E-75A5-CB29-662B1EFCC4FC}"/>
              </a:ext>
            </a:extLst>
          </p:cNvPr>
          <p:cNvSpPr>
            <a:spLocks noGrp="1"/>
          </p:cNvSpPr>
          <p:nvPr>
            <p:ph type="body" sz="quarter" idx="23" hasCustomPrompt="1"/>
          </p:nvPr>
        </p:nvSpPr>
        <p:spPr>
          <a:xfrm>
            <a:off x="6200346"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23125855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4E6899-69D9-8DF8-3562-A9BD34681588}"/>
              </a:ext>
            </a:extLst>
          </p:cNvPr>
          <p:cNvPicPr>
            <a:picLocks noChangeAspect="1"/>
          </p:cNvPicPr>
          <p:nvPr userDrawn="1"/>
        </p:nvPicPr>
        <p:blipFill>
          <a:blip r:embed="rId2"/>
          <a:srcRect/>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dirty="0"/>
          </a:p>
        </p:txBody>
      </p:sp>
      <p:sp>
        <p:nvSpPr>
          <p:cNvPr id="2" name="TextBox 1">
            <a:extLst>
              <a:ext uri="{FF2B5EF4-FFF2-40B4-BE49-F238E27FC236}">
                <a16:creationId xmlns:a16="http://schemas.microsoft.com/office/drawing/2014/main" id="{C0C1198E-A442-CDDE-C721-94C16341032F}"/>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dirty="0">
                <a:solidFill>
                  <a:schemeClr val="accent1">
                    <a:lumMod val="40000"/>
                    <a:lumOff val="60000"/>
                  </a:schemeClr>
                </a:solidFill>
                <a:latin typeface="Segoe Sans Text" pitchFamily="2" charset="0"/>
                <a:cs typeface="Segoe UI Black" panose="020B0502040204020203" pitchFamily="34" charset="0"/>
              </a:rPr>
              <a:t>“</a:t>
            </a:r>
          </a:p>
        </p:txBody>
      </p:sp>
      <p:sp>
        <p:nvSpPr>
          <p:cNvPr id="6" name="Footer Placeholder 1">
            <a:extLst>
              <a:ext uri="{FF2B5EF4-FFF2-40B4-BE49-F238E27FC236}">
                <a16:creationId xmlns:a16="http://schemas.microsoft.com/office/drawing/2014/main" id="{47DEEA79-BC89-68A6-0D17-69C3C2D1B84C}"/>
              </a:ext>
            </a:extLst>
          </p:cNvPr>
          <p:cNvSpPr>
            <a:spLocks noGrp="1"/>
          </p:cNvSpPr>
          <p:nvPr>
            <p:ph type="ftr" sz="quarter" idx="16"/>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dirty="0"/>
              <a:t>Microsoft Confidential</a:t>
            </a:r>
          </a:p>
        </p:txBody>
      </p:sp>
      <p:sp>
        <p:nvSpPr>
          <p:cNvPr id="7" name="Text Placeholder 5">
            <a:extLst>
              <a:ext uri="{FF2B5EF4-FFF2-40B4-BE49-F238E27FC236}">
                <a16:creationId xmlns:a16="http://schemas.microsoft.com/office/drawing/2014/main" id="{9EAA3C13-9DA3-1B75-9547-E167393A6FAF}"/>
              </a:ext>
            </a:extLst>
          </p:cNvPr>
          <p:cNvSpPr>
            <a:spLocks noGrp="1"/>
          </p:cNvSpPr>
          <p:nvPr>
            <p:ph type="body" sz="quarter" idx="17" hasCustomPrompt="1"/>
          </p:nvPr>
        </p:nvSpPr>
        <p:spPr>
          <a:xfrm>
            <a:off x="1119188" y="3009975"/>
            <a:ext cx="9952101" cy="2230775"/>
          </a:xfrm>
        </p:spPr>
        <p:txBody>
          <a:bodyPr/>
          <a:lstStyle>
            <a:lvl1pPr marL="0" indent="0">
              <a:buNone/>
              <a:defRPr sz="4000" b="1" i="0">
                <a:solidFill>
                  <a:schemeClr val="bg1"/>
                </a:solidFill>
                <a:latin typeface="Segoe Sans Text" pitchFamily="2" charset="0"/>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
        <p:nvSpPr>
          <p:cNvPr id="9" name="Text Placeholder 6">
            <a:extLst>
              <a:ext uri="{FF2B5EF4-FFF2-40B4-BE49-F238E27FC236}">
                <a16:creationId xmlns:a16="http://schemas.microsoft.com/office/drawing/2014/main" id="{891CF6D0-0C2D-6889-BAF5-6CDCB19E7ECC}"/>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bg1"/>
                </a:solidFill>
                <a:latin typeface="Segoe Sans Text" pitchFamily="2" charset="0"/>
              </a:defRPr>
            </a:lvl1pPr>
          </a:lstStyle>
          <a:p>
            <a:pPr lvl="0"/>
            <a:r>
              <a:rPr lang="en-US"/>
              <a:t>Person’s Name – Title - Source</a:t>
            </a:r>
          </a:p>
        </p:txBody>
      </p:sp>
      <p:sp>
        <p:nvSpPr>
          <p:cNvPr id="11" name="Text Placeholder 6">
            <a:extLst>
              <a:ext uri="{FF2B5EF4-FFF2-40B4-BE49-F238E27FC236}">
                <a16:creationId xmlns:a16="http://schemas.microsoft.com/office/drawing/2014/main" id="{DF2303A6-EF8A-60CA-951F-523DD59E1988}"/>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bg1"/>
                </a:solidFill>
                <a:latin typeface="Segoe Sans Text Semilight" pitchFamily="2" charset="0"/>
                <a:cs typeface="Segoe Sans Text Semilight" pitchFamily="2" charset="0"/>
              </a:defRPr>
            </a:lvl1pPr>
          </a:lstStyle>
          <a:p>
            <a:pPr lvl="0"/>
            <a:r>
              <a:rPr lang="en-US"/>
              <a:t>Tertiary information goes here</a:t>
            </a:r>
          </a:p>
        </p:txBody>
      </p:sp>
    </p:spTree>
    <p:extLst>
      <p:ext uri="{BB962C8B-B14F-4D97-AF65-F5344CB8AC3E}">
        <p14:creationId xmlns:p14="http://schemas.microsoft.com/office/powerpoint/2010/main" val="12616095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2" name="Footer Placeholder 1">
            <a:extLst>
              <a:ext uri="{FF2B5EF4-FFF2-40B4-BE49-F238E27FC236}">
                <a16:creationId xmlns:a16="http://schemas.microsoft.com/office/drawing/2014/main" id="{EC56F4E8-F6DB-0F4D-EFF1-56B18856A03A}"/>
              </a:ext>
            </a:extLst>
          </p:cNvPr>
          <p:cNvSpPr>
            <a:spLocks noGrp="1"/>
          </p:cNvSpPr>
          <p:nvPr>
            <p:ph type="ftr" sz="quarter" idx="16"/>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3" name="TextBox 2">
            <a:extLst>
              <a:ext uri="{FF2B5EF4-FFF2-40B4-BE49-F238E27FC236}">
                <a16:creationId xmlns:a16="http://schemas.microsoft.com/office/drawing/2014/main" id="{ABE80B65-7D1E-323A-D336-539F076BDE29}"/>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dirty="0">
                <a:solidFill>
                  <a:schemeClr val="accent1">
                    <a:lumMod val="50000"/>
                  </a:schemeClr>
                </a:solidFill>
                <a:latin typeface="Segoe Sans Text" pitchFamily="2" charset="0"/>
                <a:cs typeface="Segoe UI Black" panose="020B0502040204020203" pitchFamily="34" charset="0"/>
              </a:rPr>
              <a:t>“</a:t>
            </a:r>
          </a:p>
        </p:txBody>
      </p:sp>
      <p:sp>
        <p:nvSpPr>
          <p:cNvPr id="4" name="Text Placeholder 5">
            <a:extLst>
              <a:ext uri="{FF2B5EF4-FFF2-40B4-BE49-F238E27FC236}">
                <a16:creationId xmlns:a16="http://schemas.microsoft.com/office/drawing/2014/main" id="{5733D71E-A22E-C680-7334-A6C3A5EB506D}"/>
              </a:ext>
            </a:extLst>
          </p:cNvPr>
          <p:cNvSpPr>
            <a:spLocks noGrp="1"/>
          </p:cNvSpPr>
          <p:nvPr>
            <p:ph type="body" sz="quarter" idx="17" hasCustomPrompt="1"/>
          </p:nvPr>
        </p:nvSpPr>
        <p:spPr>
          <a:xfrm>
            <a:off x="1119188" y="3009975"/>
            <a:ext cx="9952101" cy="2092881"/>
          </a:xfrm>
        </p:spPr>
        <p:txBody>
          <a:bodyPr/>
          <a:lstStyle>
            <a:lvl1pPr marL="0" indent="0">
              <a:buNone/>
              <a:defRPr sz="4000" b="1" i="0">
                <a:solidFill>
                  <a:schemeClr val="tx1"/>
                </a:solidFill>
                <a:latin typeface="Segoe Sans Text" pitchFamily="2" charset="0"/>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
        <p:nvSpPr>
          <p:cNvPr id="5" name="Text Placeholder 6">
            <a:extLst>
              <a:ext uri="{FF2B5EF4-FFF2-40B4-BE49-F238E27FC236}">
                <a16:creationId xmlns:a16="http://schemas.microsoft.com/office/drawing/2014/main" id="{35DF7046-C647-E93D-A32E-0F6F878E1287}"/>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tx1"/>
                </a:solidFill>
                <a:latin typeface="Segoe Sans Text" pitchFamily="2" charset="0"/>
              </a:defRPr>
            </a:lvl1pPr>
          </a:lstStyle>
          <a:p>
            <a:pPr lvl="0"/>
            <a:r>
              <a:rPr lang="en-US"/>
              <a:t>Person’s Name – Title - Source</a:t>
            </a:r>
          </a:p>
        </p:txBody>
      </p:sp>
      <p:sp>
        <p:nvSpPr>
          <p:cNvPr id="7" name="Text Placeholder 6">
            <a:extLst>
              <a:ext uri="{FF2B5EF4-FFF2-40B4-BE49-F238E27FC236}">
                <a16:creationId xmlns:a16="http://schemas.microsoft.com/office/drawing/2014/main" id="{8A21C1FE-53A8-FD0A-D89E-9319B8A6CF3B}"/>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Tertiary information goes here</a:t>
            </a:r>
          </a:p>
        </p:txBody>
      </p:sp>
    </p:spTree>
    <p:extLst>
      <p:ext uri="{BB962C8B-B14F-4D97-AF65-F5344CB8AC3E}">
        <p14:creationId xmlns:p14="http://schemas.microsoft.com/office/powerpoint/2010/main" val="1613800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_Half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7E515-D420-0274-4191-E5F7CB926E74}"/>
              </a:ext>
            </a:extLst>
          </p:cNvPr>
          <p:cNvPicPr>
            <a:picLocks noChangeAspect="1"/>
          </p:cNvPicPr>
          <p:nvPr userDrawn="1"/>
        </p:nvPicPr>
        <p:blipFill rotWithShape="1">
          <a:blip r:embed="rId2"/>
          <a:srcRect r="50000"/>
          <a:stretch/>
        </p:blipFill>
        <p:spPr>
          <a:xfrm>
            <a:off x="0" y="-4686"/>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4" name="Footer Placeholder 1">
            <a:extLst>
              <a:ext uri="{FF2B5EF4-FFF2-40B4-BE49-F238E27FC236}">
                <a16:creationId xmlns:a16="http://schemas.microsoft.com/office/drawing/2014/main" id="{3C8A360D-EDB2-5F75-F845-AD7395FB3ABA}"/>
              </a:ext>
            </a:extLst>
          </p:cNvPr>
          <p:cNvSpPr>
            <a:spLocks noGrp="1"/>
          </p:cNvSpPr>
          <p:nvPr>
            <p:ph type="ftr" sz="quarter" idx="2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dirty="0"/>
              <a:t>Microsoft Confidential</a:t>
            </a:r>
          </a:p>
        </p:txBody>
      </p:sp>
      <p:sp>
        <p:nvSpPr>
          <p:cNvPr id="2" name="Text Placeholder 8">
            <a:extLst>
              <a:ext uri="{FF2B5EF4-FFF2-40B4-BE49-F238E27FC236}">
                <a16:creationId xmlns:a16="http://schemas.microsoft.com/office/drawing/2014/main" id="{F4924EF6-B646-5D66-F89E-A673663529F5}"/>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7" name="Text Placeholder 5">
            <a:extLst>
              <a:ext uri="{FF2B5EF4-FFF2-40B4-BE49-F238E27FC236}">
                <a16:creationId xmlns:a16="http://schemas.microsoft.com/office/drawing/2014/main" id="{F49EE9D8-1B24-EFB2-5C01-81990F3D9B0C}"/>
              </a:ext>
            </a:extLst>
          </p:cNvPr>
          <p:cNvSpPr>
            <a:spLocks noGrp="1"/>
          </p:cNvSpPr>
          <p:nvPr>
            <p:ph type="body" sz="quarter" idx="15" hasCustomPrompt="1"/>
          </p:nvPr>
        </p:nvSpPr>
        <p:spPr>
          <a:xfrm>
            <a:off x="584201" y="4688133"/>
            <a:ext cx="4973320"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11" name="Text Placeholder 8">
            <a:extLst>
              <a:ext uri="{FF2B5EF4-FFF2-40B4-BE49-F238E27FC236}">
                <a16:creationId xmlns:a16="http://schemas.microsoft.com/office/drawing/2014/main" id="{38B00A5F-B7B3-F636-DB43-E85461F85C17}"/>
              </a:ext>
            </a:extLst>
          </p:cNvPr>
          <p:cNvSpPr>
            <a:spLocks noGrp="1"/>
          </p:cNvSpPr>
          <p:nvPr>
            <p:ph type="body" sz="quarter" idx="33" hasCustomPrompt="1"/>
          </p:nvPr>
        </p:nvSpPr>
        <p:spPr>
          <a:xfrm>
            <a:off x="6892671" y="977081"/>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2" name="Text Placeholder 8">
            <a:extLst>
              <a:ext uri="{FF2B5EF4-FFF2-40B4-BE49-F238E27FC236}">
                <a16:creationId xmlns:a16="http://schemas.microsoft.com/office/drawing/2014/main" id="{19E523D7-7416-1A89-014E-77EB02A662CE}"/>
              </a:ext>
            </a:extLst>
          </p:cNvPr>
          <p:cNvSpPr>
            <a:spLocks noGrp="1"/>
          </p:cNvSpPr>
          <p:nvPr>
            <p:ph type="body" sz="quarter" idx="34" hasCustomPrompt="1"/>
          </p:nvPr>
        </p:nvSpPr>
        <p:spPr>
          <a:xfrm>
            <a:off x="6892671" y="1332411"/>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3" name="Text Placeholder 8">
            <a:extLst>
              <a:ext uri="{FF2B5EF4-FFF2-40B4-BE49-F238E27FC236}">
                <a16:creationId xmlns:a16="http://schemas.microsoft.com/office/drawing/2014/main" id="{B9E4459C-0282-018D-401C-6ABE904345C9}"/>
              </a:ext>
            </a:extLst>
          </p:cNvPr>
          <p:cNvSpPr>
            <a:spLocks noGrp="1"/>
          </p:cNvSpPr>
          <p:nvPr>
            <p:ph type="body" sz="quarter" idx="35" hasCustomPrompt="1"/>
          </p:nvPr>
        </p:nvSpPr>
        <p:spPr>
          <a:xfrm>
            <a:off x="6892671" y="1621978"/>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15" name="Text Placeholder 8">
            <a:extLst>
              <a:ext uri="{FF2B5EF4-FFF2-40B4-BE49-F238E27FC236}">
                <a16:creationId xmlns:a16="http://schemas.microsoft.com/office/drawing/2014/main" id="{11C1413E-054F-E967-E5D9-F9E8D53B0BF5}"/>
              </a:ext>
            </a:extLst>
          </p:cNvPr>
          <p:cNvSpPr>
            <a:spLocks noGrp="1"/>
          </p:cNvSpPr>
          <p:nvPr>
            <p:ph type="body" sz="quarter" idx="36" hasCustomPrompt="1"/>
          </p:nvPr>
        </p:nvSpPr>
        <p:spPr>
          <a:xfrm>
            <a:off x="6892671" y="2884278"/>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6" name="Text Placeholder 8">
            <a:extLst>
              <a:ext uri="{FF2B5EF4-FFF2-40B4-BE49-F238E27FC236}">
                <a16:creationId xmlns:a16="http://schemas.microsoft.com/office/drawing/2014/main" id="{33B4CF72-EC4D-6F5F-869E-E6945EBE9B31}"/>
              </a:ext>
            </a:extLst>
          </p:cNvPr>
          <p:cNvSpPr>
            <a:spLocks noGrp="1"/>
          </p:cNvSpPr>
          <p:nvPr>
            <p:ph type="body" sz="quarter" idx="37" hasCustomPrompt="1"/>
          </p:nvPr>
        </p:nvSpPr>
        <p:spPr>
          <a:xfrm>
            <a:off x="6892671" y="3239608"/>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7" name="Text Placeholder 8">
            <a:extLst>
              <a:ext uri="{FF2B5EF4-FFF2-40B4-BE49-F238E27FC236}">
                <a16:creationId xmlns:a16="http://schemas.microsoft.com/office/drawing/2014/main" id="{226AEFC7-F985-B021-1350-AB9387D87F23}"/>
              </a:ext>
            </a:extLst>
          </p:cNvPr>
          <p:cNvSpPr>
            <a:spLocks noGrp="1"/>
          </p:cNvSpPr>
          <p:nvPr>
            <p:ph type="body" sz="quarter" idx="38" hasCustomPrompt="1"/>
          </p:nvPr>
        </p:nvSpPr>
        <p:spPr>
          <a:xfrm>
            <a:off x="6892671" y="3529175"/>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18" name="Text Placeholder 8">
            <a:extLst>
              <a:ext uri="{FF2B5EF4-FFF2-40B4-BE49-F238E27FC236}">
                <a16:creationId xmlns:a16="http://schemas.microsoft.com/office/drawing/2014/main" id="{2ABD76F7-93F6-147B-9D63-DBE2240953D2}"/>
              </a:ext>
            </a:extLst>
          </p:cNvPr>
          <p:cNvSpPr>
            <a:spLocks noGrp="1"/>
          </p:cNvSpPr>
          <p:nvPr>
            <p:ph type="body" sz="quarter" idx="39" hasCustomPrompt="1"/>
          </p:nvPr>
        </p:nvSpPr>
        <p:spPr>
          <a:xfrm>
            <a:off x="6923152" y="4749399"/>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9" name="Text Placeholder 8">
            <a:extLst>
              <a:ext uri="{FF2B5EF4-FFF2-40B4-BE49-F238E27FC236}">
                <a16:creationId xmlns:a16="http://schemas.microsoft.com/office/drawing/2014/main" id="{5A8BE3D2-324E-998B-F77F-5649BE38F622}"/>
              </a:ext>
            </a:extLst>
          </p:cNvPr>
          <p:cNvSpPr>
            <a:spLocks noGrp="1"/>
          </p:cNvSpPr>
          <p:nvPr>
            <p:ph type="body" sz="quarter" idx="40" hasCustomPrompt="1"/>
          </p:nvPr>
        </p:nvSpPr>
        <p:spPr>
          <a:xfrm>
            <a:off x="6923152" y="5104729"/>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20" name="Text Placeholder 8">
            <a:extLst>
              <a:ext uri="{FF2B5EF4-FFF2-40B4-BE49-F238E27FC236}">
                <a16:creationId xmlns:a16="http://schemas.microsoft.com/office/drawing/2014/main" id="{ECEEEF4A-C601-1805-0994-E2FC0AE8351F}"/>
              </a:ext>
            </a:extLst>
          </p:cNvPr>
          <p:cNvSpPr>
            <a:spLocks noGrp="1"/>
          </p:cNvSpPr>
          <p:nvPr>
            <p:ph type="body" sz="quarter" idx="41" hasCustomPrompt="1"/>
          </p:nvPr>
        </p:nvSpPr>
        <p:spPr>
          <a:xfrm>
            <a:off x="6923152" y="5394296"/>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Tree>
    <p:extLst>
      <p:ext uri="{BB962C8B-B14F-4D97-AF65-F5344CB8AC3E}">
        <p14:creationId xmlns:p14="http://schemas.microsoft.com/office/powerpoint/2010/main" val="133057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0EC1AEB3-203A-A99D-2704-85C106947BB6}"/>
              </a:ext>
            </a:extLst>
          </p:cNvPr>
          <p:cNvSpPr>
            <a:spLocks noGrp="1"/>
          </p:cNvSpPr>
          <p:nvPr>
            <p:ph type="ftr" sz="quarter" idx="25"/>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2" name="Text Placeholder 8">
            <a:extLst>
              <a:ext uri="{FF2B5EF4-FFF2-40B4-BE49-F238E27FC236}">
                <a16:creationId xmlns:a16="http://schemas.microsoft.com/office/drawing/2014/main" id="{A090350A-7F88-4C24-435D-927074A628AA}"/>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5" name="Text Placeholder 5">
            <a:extLst>
              <a:ext uri="{FF2B5EF4-FFF2-40B4-BE49-F238E27FC236}">
                <a16:creationId xmlns:a16="http://schemas.microsoft.com/office/drawing/2014/main" id="{693A9580-786F-AD95-B3A3-12CAB8EAD3BD}"/>
              </a:ext>
            </a:extLst>
          </p:cNvPr>
          <p:cNvSpPr>
            <a:spLocks noGrp="1"/>
          </p:cNvSpPr>
          <p:nvPr>
            <p:ph type="body" sz="quarter" idx="15" hasCustomPrompt="1"/>
          </p:nvPr>
        </p:nvSpPr>
        <p:spPr>
          <a:xfrm>
            <a:off x="584201" y="4688133"/>
            <a:ext cx="4973320"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14" name="Text Placeholder 8">
            <a:extLst>
              <a:ext uri="{FF2B5EF4-FFF2-40B4-BE49-F238E27FC236}">
                <a16:creationId xmlns:a16="http://schemas.microsoft.com/office/drawing/2014/main" id="{64567E80-3577-F478-52A1-B1558680DD1F}"/>
              </a:ext>
            </a:extLst>
          </p:cNvPr>
          <p:cNvSpPr>
            <a:spLocks noGrp="1"/>
          </p:cNvSpPr>
          <p:nvPr>
            <p:ph type="body" sz="quarter" idx="33" hasCustomPrompt="1"/>
          </p:nvPr>
        </p:nvSpPr>
        <p:spPr>
          <a:xfrm>
            <a:off x="6892671" y="977081"/>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5" name="Text Placeholder 8">
            <a:extLst>
              <a:ext uri="{FF2B5EF4-FFF2-40B4-BE49-F238E27FC236}">
                <a16:creationId xmlns:a16="http://schemas.microsoft.com/office/drawing/2014/main" id="{6F2DD471-620A-D374-872A-A9D8B71CE049}"/>
              </a:ext>
            </a:extLst>
          </p:cNvPr>
          <p:cNvSpPr>
            <a:spLocks noGrp="1"/>
          </p:cNvSpPr>
          <p:nvPr>
            <p:ph type="body" sz="quarter" idx="34" hasCustomPrompt="1"/>
          </p:nvPr>
        </p:nvSpPr>
        <p:spPr>
          <a:xfrm>
            <a:off x="6892671" y="1332411"/>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6" name="Text Placeholder 8">
            <a:extLst>
              <a:ext uri="{FF2B5EF4-FFF2-40B4-BE49-F238E27FC236}">
                <a16:creationId xmlns:a16="http://schemas.microsoft.com/office/drawing/2014/main" id="{D4177218-1026-BB0E-AD96-7553F1B881F6}"/>
              </a:ext>
            </a:extLst>
          </p:cNvPr>
          <p:cNvSpPr>
            <a:spLocks noGrp="1"/>
          </p:cNvSpPr>
          <p:nvPr>
            <p:ph type="body" sz="quarter" idx="35" hasCustomPrompt="1"/>
          </p:nvPr>
        </p:nvSpPr>
        <p:spPr>
          <a:xfrm>
            <a:off x="6892671" y="1621978"/>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20" name="Text Placeholder 8">
            <a:extLst>
              <a:ext uri="{FF2B5EF4-FFF2-40B4-BE49-F238E27FC236}">
                <a16:creationId xmlns:a16="http://schemas.microsoft.com/office/drawing/2014/main" id="{C94462CF-1E49-DE4F-51A2-EC551D765747}"/>
              </a:ext>
            </a:extLst>
          </p:cNvPr>
          <p:cNvSpPr>
            <a:spLocks noGrp="1"/>
          </p:cNvSpPr>
          <p:nvPr>
            <p:ph type="body" sz="quarter" idx="36" hasCustomPrompt="1"/>
          </p:nvPr>
        </p:nvSpPr>
        <p:spPr>
          <a:xfrm>
            <a:off x="6892671" y="2884278"/>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28" name="Text Placeholder 8">
            <a:extLst>
              <a:ext uri="{FF2B5EF4-FFF2-40B4-BE49-F238E27FC236}">
                <a16:creationId xmlns:a16="http://schemas.microsoft.com/office/drawing/2014/main" id="{29670600-24D1-55E3-159D-35DCC66C4502}"/>
              </a:ext>
            </a:extLst>
          </p:cNvPr>
          <p:cNvSpPr>
            <a:spLocks noGrp="1"/>
          </p:cNvSpPr>
          <p:nvPr>
            <p:ph type="body" sz="quarter" idx="37" hasCustomPrompt="1"/>
          </p:nvPr>
        </p:nvSpPr>
        <p:spPr>
          <a:xfrm>
            <a:off x="6892671" y="3239608"/>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29" name="Text Placeholder 8">
            <a:extLst>
              <a:ext uri="{FF2B5EF4-FFF2-40B4-BE49-F238E27FC236}">
                <a16:creationId xmlns:a16="http://schemas.microsoft.com/office/drawing/2014/main" id="{44B259DC-ED39-D22F-7CDF-EB8D69A2CCC4}"/>
              </a:ext>
            </a:extLst>
          </p:cNvPr>
          <p:cNvSpPr>
            <a:spLocks noGrp="1"/>
          </p:cNvSpPr>
          <p:nvPr>
            <p:ph type="body" sz="quarter" idx="38" hasCustomPrompt="1"/>
          </p:nvPr>
        </p:nvSpPr>
        <p:spPr>
          <a:xfrm>
            <a:off x="6892671" y="3529175"/>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33" name="Text Placeholder 8">
            <a:extLst>
              <a:ext uri="{FF2B5EF4-FFF2-40B4-BE49-F238E27FC236}">
                <a16:creationId xmlns:a16="http://schemas.microsoft.com/office/drawing/2014/main" id="{2F7EA14B-1E96-413A-4A44-A31A639B733A}"/>
              </a:ext>
            </a:extLst>
          </p:cNvPr>
          <p:cNvSpPr>
            <a:spLocks noGrp="1"/>
          </p:cNvSpPr>
          <p:nvPr>
            <p:ph type="body" sz="quarter" idx="39" hasCustomPrompt="1"/>
          </p:nvPr>
        </p:nvSpPr>
        <p:spPr>
          <a:xfrm>
            <a:off x="6923152" y="4749399"/>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34" name="Text Placeholder 8">
            <a:extLst>
              <a:ext uri="{FF2B5EF4-FFF2-40B4-BE49-F238E27FC236}">
                <a16:creationId xmlns:a16="http://schemas.microsoft.com/office/drawing/2014/main" id="{B96E268C-C430-4515-C925-150DF6279C1F}"/>
              </a:ext>
            </a:extLst>
          </p:cNvPr>
          <p:cNvSpPr>
            <a:spLocks noGrp="1"/>
          </p:cNvSpPr>
          <p:nvPr>
            <p:ph type="body" sz="quarter" idx="40" hasCustomPrompt="1"/>
          </p:nvPr>
        </p:nvSpPr>
        <p:spPr>
          <a:xfrm>
            <a:off x="6923152" y="5104729"/>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35" name="Text Placeholder 8">
            <a:extLst>
              <a:ext uri="{FF2B5EF4-FFF2-40B4-BE49-F238E27FC236}">
                <a16:creationId xmlns:a16="http://schemas.microsoft.com/office/drawing/2014/main" id="{179482B7-0D6F-A06E-CD58-B8419428F3B2}"/>
              </a:ext>
            </a:extLst>
          </p:cNvPr>
          <p:cNvSpPr>
            <a:spLocks noGrp="1"/>
          </p:cNvSpPr>
          <p:nvPr>
            <p:ph type="body" sz="quarter" idx="41" hasCustomPrompt="1"/>
          </p:nvPr>
        </p:nvSpPr>
        <p:spPr>
          <a:xfrm>
            <a:off x="6923152" y="5394296"/>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Tree>
    <p:extLst>
      <p:ext uri="{BB962C8B-B14F-4D97-AF65-F5344CB8AC3E}">
        <p14:creationId xmlns:p14="http://schemas.microsoft.com/office/powerpoint/2010/main" val="3784474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dirty="0"/>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3" name="Footer Placeholder 1">
            <a:extLst>
              <a:ext uri="{FF2B5EF4-FFF2-40B4-BE49-F238E27FC236}">
                <a16:creationId xmlns:a16="http://schemas.microsoft.com/office/drawing/2014/main" id="{EAC0C3FF-ADA5-FFDB-57E4-002AFDA187C4}"/>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2" name="Text Placeholder 8">
            <a:extLst>
              <a:ext uri="{FF2B5EF4-FFF2-40B4-BE49-F238E27FC236}">
                <a16:creationId xmlns:a16="http://schemas.microsoft.com/office/drawing/2014/main" id="{C76A9AE8-63CA-BCDA-61B4-590AD62A1C84}"/>
              </a:ext>
            </a:extLst>
          </p:cNvPr>
          <p:cNvSpPr>
            <a:spLocks noGrp="1"/>
          </p:cNvSpPr>
          <p:nvPr>
            <p:ph type="body" sz="quarter" idx="32" hasCustomPrompt="1"/>
          </p:nvPr>
        </p:nvSpPr>
        <p:spPr>
          <a:xfrm>
            <a:off x="584200" y="5341835"/>
            <a:ext cx="11430321" cy="447297"/>
          </a:xfrm>
        </p:spPr>
        <p:txBody>
          <a:bodyPr/>
          <a:lstStyle>
            <a:lvl1pPr marL="0" indent="0">
              <a:buNone/>
              <a:defRPr sz="24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4" name="Text Placeholder 5">
            <a:extLst>
              <a:ext uri="{FF2B5EF4-FFF2-40B4-BE49-F238E27FC236}">
                <a16:creationId xmlns:a16="http://schemas.microsoft.com/office/drawing/2014/main" id="{5BE7B117-76E1-366C-88DC-3869405E2D46}"/>
              </a:ext>
            </a:extLst>
          </p:cNvPr>
          <p:cNvSpPr>
            <a:spLocks noGrp="1"/>
          </p:cNvSpPr>
          <p:nvPr>
            <p:ph type="body" sz="quarter" idx="15" hasCustomPrompt="1"/>
          </p:nvPr>
        </p:nvSpPr>
        <p:spPr>
          <a:xfrm>
            <a:off x="584200" y="4688132"/>
            <a:ext cx="11430321" cy="670945"/>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4178925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F8F8BBAC-8DA3-09F6-A450-B668FFC46A4F}"/>
              </a:ext>
            </a:extLst>
          </p:cNvPr>
          <p:cNvSpPr>
            <a:spLocks noGrp="1"/>
          </p:cNvSpPr>
          <p:nvPr>
            <p:ph type="pic" sz="quarter" idx="10" hasCustomPrompt="1"/>
          </p:nvPr>
        </p:nvSpPr>
        <p:spPr>
          <a:xfrm>
            <a:off x="0" y="969206"/>
            <a:ext cx="12192000" cy="5888794"/>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dirty="0"/>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3" name="Footer Placeholder 1">
            <a:extLst>
              <a:ext uri="{FF2B5EF4-FFF2-40B4-BE49-F238E27FC236}">
                <a16:creationId xmlns:a16="http://schemas.microsoft.com/office/drawing/2014/main" id="{595F97B7-EA88-4DD0-A6FD-34D74E9D3FE4}"/>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2" name="Text Placeholder 5">
            <a:extLst>
              <a:ext uri="{FF2B5EF4-FFF2-40B4-BE49-F238E27FC236}">
                <a16:creationId xmlns:a16="http://schemas.microsoft.com/office/drawing/2014/main" id="{7F439B36-6527-A769-607B-6411A881205A}"/>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513513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_Bleed_Bottom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2A66E-C3D9-FE0F-7C48-C1F7BB13BEE4}"/>
              </a:ext>
            </a:extLst>
          </p:cNvPr>
          <p:cNvPicPr>
            <a:picLocks noChangeAspect="1"/>
          </p:cNvPicPr>
          <p:nvPr userDrawn="1"/>
        </p:nvPicPr>
        <p:blipFill>
          <a:blip r:embed="rId2"/>
          <a:srcRect t="37870" b="37870"/>
          <a:stretch/>
        </p:blipFill>
        <p:spPr>
          <a:xfrm>
            <a:off x="0" y="5194297"/>
            <a:ext cx="12192000" cy="1663703"/>
          </a:xfrm>
          <a:custGeom>
            <a:avLst/>
            <a:gdLst>
              <a:gd name="connsiteX0" fmla="*/ 0 w 12192000"/>
              <a:gd name="connsiteY0" fmla="*/ 0 h 1663703"/>
              <a:gd name="connsiteX1" fmla="*/ 12192000 w 12192000"/>
              <a:gd name="connsiteY1" fmla="*/ 0 h 1663703"/>
              <a:gd name="connsiteX2" fmla="*/ 12192000 w 12192000"/>
              <a:gd name="connsiteY2" fmla="*/ 1663703 h 1663703"/>
              <a:gd name="connsiteX3" fmla="*/ 0 w 12192000"/>
              <a:gd name="connsiteY3" fmla="*/ 1663703 h 1663703"/>
            </a:gdLst>
            <a:ahLst/>
            <a:cxnLst>
              <a:cxn ang="0">
                <a:pos x="connsiteX0" y="connsiteY0"/>
              </a:cxn>
              <a:cxn ang="0">
                <a:pos x="connsiteX1" y="connsiteY1"/>
              </a:cxn>
              <a:cxn ang="0">
                <a:pos x="connsiteX2" y="connsiteY2"/>
              </a:cxn>
              <a:cxn ang="0">
                <a:pos x="connsiteX3" y="connsiteY3"/>
              </a:cxn>
            </a:cxnLst>
            <a:rect l="l" t="t" r="r" b="b"/>
            <a:pathLst>
              <a:path w="12192000" h="1663703">
                <a:moveTo>
                  <a:pt x="0" y="0"/>
                </a:moveTo>
                <a:lnTo>
                  <a:pt x="12192000" y="0"/>
                </a:lnTo>
                <a:lnTo>
                  <a:pt x="12192000" y="1663703"/>
                </a:lnTo>
                <a:lnTo>
                  <a:pt x="0" y="1663703"/>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dirty="0"/>
          </a:p>
        </p:txBody>
      </p:sp>
      <p:sp>
        <p:nvSpPr>
          <p:cNvPr id="3" name="Footer Placeholder 1">
            <a:extLst>
              <a:ext uri="{FF2B5EF4-FFF2-40B4-BE49-F238E27FC236}">
                <a16:creationId xmlns:a16="http://schemas.microsoft.com/office/drawing/2014/main" id="{F527D418-DEB4-E6BE-632F-E81F936C2219}"/>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dirty="0"/>
              <a:t>Microsoft Confidential</a:t>
            </a:r>
          </a:p>
        </p:txBody>
      </p:sp>
      <p:sp>
        <p:nvSpPr>
          <p:cNvPr id="4" name="Picture Placeholder 3">
            <a:extLst>
              <a:ext uri="{FF2B5EF4-FFF2-40B4-BE49-F238E27FC236}">
                <a16:creationId xmlns:a16="http://schemas.microsoft.com/office/drawing/2014/main" id="{AC6B327B-BAC8-C162-6486-423D58BD11B9}"/>
              </a:ext>
            </a:extLst>
          </p:cNvPr>
          <p:cNvSpPr>
            <a:spLocks noGrp="1"/>
          </p:cNvSpPr>
          <p:nvPr>
            <p:ph type="pic" sz="quarter" idx="10" hasCustomPrompt="1"/>
          </p:nvPr>
        </p:nvSpPr>
        <p:spPr>
          <a:xfrm>
            <a:off x="0" y="-1"/>
            <a:ext cx="12192000" cy="5194297"/>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dirty="0"/>
              <a:t>Place Image Here</a:t>
            </a:r>
          </a:p>
        </p:txBody>
      </p:sp>
      <p:sp>
        <p:nvSpPr>
          <p:cNvPr id="7" name="Text Placeholder 5">
            <a:extLst>
              <a:ext uri="{FF2B5EF4-FFF2-40B4-BE49-F238E27FC236}">
                <a16:creationId xmlns:a16="http://schemas.microsoft.com/office/drawing/2014/main" id="{088E04E0-F079-E9F0-EE97-0470892D2778}"/>
              </a:ext>
            </a:extLst>
          </p:cNvPr>
          <p:cNvSpPr>
            <a:spLocks noGrp="1"/>
          </p:cNvSpPr>
          <p:nvPr>
            <p:ph type="body" sz="quarter" idx="15" hasCustomPrompt="1"/>
          </p:nvPr>
        </p:nvSpPr>
        <p:spPr>
          <a:xfrm>
            <a:off x="584200" y="5558828"/>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16868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tx1"/>
                </a:solidFill>
                <a:latin typeface="Segoe Sans Text" pitchFamily="2" charset="0"/>
              </a:defRPr>
            </a:lvl1pPr>
          </a:lstStyle>
          <a:p>
            <a:fld id="{F126207E-29C7-4F9F-8309-C6BAAD6BC8C8}" type="slidenum">
              <a:rPr lang="en-US" smtClean="0"/>
              <a:pPr/>
              <a:t>‹#›</a:t>
            </a:fld>
            <a:endParaRPr lang="en-US" dirty="0"/>
          </a:p>
        </p:txBody>
      </p:sp>
      <p:sp>
        <p:nvSpPr>
          <p:cNvPr id="3" name="Footer Placeholder 1">
            <a:extLst>
              <a:ext uri="{FF2B5EF4-FFF2-40B4-BE49-F238E27FC236}">
                <a16:creationId xmlns:a16="http://schemas.microsoft.com/office/drawing/2014/main" id="{4C3C472A-9880-67E2-C6C7-3134163D5A3B}"/>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4" name="Picture Placeholder 3">
            <a:extLst>
              <a:ext uri="{FF2B5EF4-FFF2-40B4-BE49-F238E27FC236}">
                <a16:creationId xmlns:a16="http://schemas.microsoft.com/office/drawing/2014/main" id="{859D7922-CA29-DA79-7E84-A874DC6BAF9A}"/>
              </a:ext>
            </a:extLst>
          </p:cNvPr>
          <p:cNvSpPr>
            <a:spLocks noGrp="1"/>
          </p:cNvSpPr>
          <p:nvPr>
            <p:ph type="pic" sz="quarter" idx="10" hasCustomPrompt="1"/>
          </p:nvPr>
        </p:nvSpPr>
        <p:spPr>
          <a:xfrm>
            <a:off x="0" y="11571"/>
            <a:ext cx="12192000" cy="5182727"/>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dirty="0"/>
              <a:t>Place Image Here</a:t>
            </a:r>
          </a:p>
        </p:txBody>
      </p:sp>
      <p:sp>
        <p:nvSpPr>
          <p:cNvPr id="2" name="Text Placeholder 5">
            <a:extLst>
              <a:ext uri="{FF2B5EF4-FFF2-40B4-BE49-F238E27FC236}">
                <a16:creationId xmlns:a16="http://schemas.microsoft.com/office/drawing/2014/main" id="{26B6F74F-BCB4-722B-FB98-2803DEADACAD}"/>
              </a:ext>
            </a:extLst>
          </p:cNvPr>
          <p:cNvSpPr>
            <a:spLocks noGrp="1"/>
          </p:cNvSpPr>
          <p:nvPr>
            <p:ph type="body" sz="quarter" idx="15" hasCustomPrompt="1"/>
          </p:nvPr>
        </p:nvSpPr>
        <p:spPr>
          <a:xfrm>
            <a:off x="584200" y="5558828"/>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004648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9879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alfHalf_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02C6F-1BD9-E778-0CDB-5D22989F0B11}"/>
              </a:ext>
            </a:extLst>
          </p:cNvPr>
          <p:cNvPicPr>
            <a:picLocks noChangeAspect="1"/>
          </p:cNvPicPr>
          <p:nvPr userDrawn="1"/>
        </p:nvPicPr>
        <p:blipFill rotWithShape="1">
          <a:blip r:embed="rId2"/>
          <a:srcRect r="50000"/>
          <a:stretch/>
        </p:blipFill>
        <p:spPr>
          <a:xfrm>
            <a:off x="-2"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dirty="0"/>
              <a:t>Place Image Here</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4" name="Footer Placeholder 1">
            <a:extLst>
              <a:ext uri="{FF2B5EF4-FFF2-40B4-BE49-F238E27FC236}">
                <a16:creationId xmlns:a16="http://schemas.microsoft.com/office/drawing/2014/main" id="{2EDA3B3A-6C0B-15C1-7D74-FF397B603129}"/>
              </a:ext>
            </a:extLst>
          </p:cNvPr>
          <p:cNvSpPr>
            <a:spLocks noGrp="1"/>
          </p:cNvSpPr>
          <p:nvPr>
            <p:ph type="ftr" sz="quarter" idx="1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dirty="0"/>
              <a:t>Microsoft Confidential</a:t>
            </a:r>
          </a:p>
        </p:txBody>
      </p:sp>
      <p:sp>
        <p:nvSpPr>
          <p:cNvPr id="6" name="Text Placeholder 8">
            <a:extLst>
              <a:ext uri="{FF2B5EF4-FFF2-40B4-BE49-F238E27FC236}">
                <a16:creationId xmlns:a16="http://schemas.microsoft.com/office/drawing/2014/main" id="{02ED2144-3CA3-E662-E3A4-35E5F5DDACE8}"/>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7" name="Text Placeholder 5">
            <a:extLst>
              <a:ext uri="{FF2B5EF4-FFF2-40B4-BE49-F238E27FC236}">
                <a16:creationId xmlns:a16="http://schemas.microsoft.com/office/drawing/2014/main" id="{F2C9AD58-AFDC-8591-A260-EFD07F1E158E}"/>
              </a:ext>
            </a:extLst>
          </p:cNvPr>
          <p:cNvSpPr>
            <a:spLocks noGrp="1"/>
          </p:cNvSpPr>
          <p:nvPr>
            <p:ph type="body" sz="quarter" idx="33" hasCustomPrompt="1"/>
          </p:nvPr>
        </p:nvSpPr>
        <p:spPr>
          <a:xfrm>
            <a:off x="584201" y="4688133"/>
            <a:ext cx="4973320"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2087024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374165A-58C8-61CD-EBB8-4759B0CE5DBA}"/>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dirty="0"/>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dirty="0"/>
          </a:p>
        </p:txBody>
      </p:sp>
      <p:sp>
        <p:nvSpPr>
          <p:cNvPr id="3" name="Footer Placeholder 1">
            <a:extLst>
              <a:ext uri="{FF2B5EF4-FFF2-40B4-BE49-F238E27FC236}">
                <a16:creationId xmlns:a16="http://schemas.microsoft.com/office/drawing/2014/main" id="{06B4669D-57D3-3D89-6D13-EDDCEC473643}"/>
              </a:ext>
            </a:extLst>
          </p:cNvPr>
          <p:cNvSpPr>
            <a:spLocks noGrp="1"/>
          </p:cNvSpPr>
          <p:nvPr>
            <p:ph type="ftr" sz="quarter" idx="15"/>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2" name="Text Placeholder 8">
            <a:extLst>
              <a:ext uri="{FF2B5EF4-FFF2-40B4-BE49-F238E27FC236}">
                <a16:creationId xmlns:a16="http://schemas.microsoft.com/office/drawing/2014/main" id="{6CA19ACB-AC4A-BC91-8241-6D67F61FBF3B}"/>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4" name="Text Placeholder 5">
            <a:extLst>
              <a:ext uri="{FF2B5EF4-FFF2-40B4-BE49-F238E27FC236}">
                <a16:creationId xmlns:a16="http://schemas.microsoft.com/office/drawing/2014/main" id="{01336FF6-3A95-9FE8-0813-63B515374072}"/>
              </a:ext>
            </a:extLst>
          </p:cNvPr>
          <p:cNvSpPr>
            <a:spLocks noGrp="1"/>
          </p:cNvSpPr>
          <p:nvPr>
            <p:ph type="body" sz="quarter" idx="33" hasCustomPrompt="1"/>
          </p:nvPr>
        </p:nvSpPr>
        <p:spPr>
          <a:xfrm>
            <a:off x="584201" y="4688133"/>
            <a:ext cx="4973320"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236426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_You_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a:src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C137BB25-FAE7-4594-DE3A-28FB1247ADBA}"/>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dirty="0"/>
              <a:t>Microsoft Confidential</a:t>
            </a:r>
          </a:p>
        </p:txBody>
      </p:sp>
      <p:sp>
        <p:nvSpPr>
          <p:cNvPr id="7" name="Text Placeholder 6">
            <a:extLst>
              <a:ext uri="{FF2B5EF4-FFF2-40B4-BE49-F238E27FC236}">
                <a16:creationId xmlns:a16="http://schemas.microsoft.com/office/drawing/2014/main" id="{74A6712B-AE58-A954-20DB-A07FB2E5D3F9}"/>
              </a:ext>
            </a:extLst>
          </p:cNvPr>
          <p:cNvSpPr>
            <a:spLocks noGrp="1"/>
          </p:cNvSpPr>
          <p:nvPr>
            <p:ph type="body" sz="quarter" idx="13" hasCustomPrompt="1"/>
          </p:nvPr>
        </p:nvSpPr>
        <p:spPr>
          <a:xfrm>
            <a:off x="584200" y="4885140"/>
            <a:ext cx="10480421" cy="923330"/>
          </a:xfrm>
        </p:spPr>
        <p:txBody>
          <a:bodyPr/>
          <a:lstStyle>
            <a:lvl1pPr marL="0" indent="0">
              <a:buNone/>
              <a:defRPr sz="6000" b="1" i="0">
                <a:solidFill>
                  <a:schemeClr val="bg1"/>
                </a:solidFill>
                <a:latin typeface="Segoe Sans Text" pitchFamily="2" charset="0"/>
                <a:cs typeface="Segoe Sans Text" pitchFamily="2" charset="0"/>
              </a:defRPr>
            </a:lvl1pPr>
          </a:lstStyle>
          <a:p>
            <a:pPr lvl="0"/>
            <a:r>
              <a:rPr lang="en-US"/>
              <a:t>Thank you.</a:t>
            </a:r>
          </a:p>
        </p:txBody>
      </p:sp>
    </p:spTree>
    <p:extLst>
      <p:ext uri="{BB962C8B-B14F-4D97-AF65-F5344CB8AC3E}">
        <p14:creationId xmlns:p14="http://schemas.microsoft.com/office/powerpoint/2010/main" val="3811935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41019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3467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7355062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venir Next LT Pro"/>
                <a:ea typeface="+mn-ea"/>
                <a:cs typeface="+mn-cs"/>
              </a:rPr>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3543034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venir Next LT Pro"/>
                <a:ea typeface="+mn-ea"/>
                <a:cs typeface="+mn-cs"/>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651614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venir Next LT Pro"/>
                <a:ea typeface="+mn-ea"/>
                <a:cs typeface="+mn-cs"/>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venir Next LT Pro"/>
                <a:ea typeface="+mn-ea"/>
                <a:cs typeface="+mn-cs"/>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2F022-211C-4882-844C-086FEA6806AA}" type="slidenum">
              <a:rPr kumimoji="0" lang="en-US" sz="1050" b="0"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venir Next LT Pro"/>
              <a:ea typeface="+mn-ea"/>
              <a:cs typeface="+mn-cs"/>
            </a:endParaRPr>
          </a:p>
        </p:txBody>
      </p:sp>
    </p:spTree>
    <p:extLst>
      <p:ext uri="{BB962C8B-B14F-4D97-AF65-F5344CB8AC3E}">
        <p14:creationId xmlns:p14="http://schemas.microsoft.com/office/powerpoint/2010/main" val="565275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venir Next LT Pro"/>
                <a:ea typeface="+mn-ea"/>
                <a:cs typeface="+mn-cs"/>
              </a:rPr>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906146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935358"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F2FCF9EF-F138-509F-E1C7-D04A6BD8F268}"/>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441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venir Next LT Pro"/>
                <a:ea typeface="+mn-ea"/>
                <a:cs typeface="+mn-cs"/>
              </a:rPr>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7086931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venir Next LT Pro"/>
                <a:ea typeface="+mn-ea"/>
                <a:cs typeface="+mn-cs"/>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venir Next LT Pro"/>
                <a:ea typeface="+mn-ea"/>
                <a:cs typeface="+mn-cs"/>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venir Next LT Pro"/>
              <a:ea typeface="+mn-ea"/>
              <a:cs typeface="+mn-cs"/>
            </a:endParaRPr>
          </a:p>
        </p:txBody>
      </p:sp>
    </p:spTree>
    <p:extLst>
      <p:ext uri="{BB962C8B-B14F-4D97-AF65-F5344CB8AC3E}">
        <p14:creationId xmlns:p14="http://schemas.microsoft.com/office/powerpoint/2010/main" val="24037901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428811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1770265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254824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296097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1387863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venir Next LT Pro"/>
                <a:ea typeface="+mn-ea"/>
                <a:cs typeface="+mn-cs"/>
              </a:rPr>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venir Next LT Pro"/>
                <a:ea typeface="+mn-ea"/>
                <a:cs typeface="+mn-cs"/>
              </a:rPr>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venir Next LT Pro"/>
              <a:ea typeface="+mn-ea"/>
              <a:cs typeface="+mn-cs"/>
            </a:endParaRPr>
          </a:p>
        </p:txBody>
      </p:sp>
    </p:spTree>
    <p:extLst>
      <p:ext uri="{BB962C8B-B14F-4D97-AF65-F5344CB8AC3E}">
        <p14:creationId xmlns:p14="http://schemas.microsoft.com/office/powerpoint/2010/main" val="6526162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E45834-53BD-4C8F-B791-CD5378F4150E}" type="datetimeFigureOut">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2/12/2024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D7796-F675-488F-AC46-C88938C80352}"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1086300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dirty="0"/>
              <a:t>Microsoft Confidential</a:t>
            </a:r>
          </a:p>
        </p:txBody>
      </p:sp>
      <p:pic>
        <p:nvPicPr>
          <p:cNvPr id="5" name="Picture 4" descr="A close-up of a logo&#10;&#10;Description automatically generated">
            <a:extLst>
              <a:ext uri="{FF2B5EF4-FFF2-40B4-BE49-F238E27FC236}">
                <a16:creationId xmlns:a16="http://schemas.microsoft.com/office/drawing/2014/main" id="{A12D2280-CCB6-DDB2-FEFC-213F2DD93EE7}"/>
              </a:ext>
            </a:extLst>
          </p:cNvPr>
          <p:cNvPicPr>
            <a:picLocks noChangeAspect="1"/>
          </p:cNvPicPr>
          <p:nvPr userDrawn="1"/>
        </p:nvPicPr>
        <p:blipFill>
          <a:blip r:embed="rId3"/>
          <a:stretch>
            <a:fillRect/>
          </a:stretch>
        </p:blipFill>
        <p:spPr>
          <a:xfrm>
            <a:off x="655983" y="509179"/>
            <a:ext cx="2371422" cy="470196"/>
          </a:xfrm>
          <a:prstGeom prst="rect">
            <a:avLst/>
          </a:prstGeom>
        </p:spPr>
      </p:pic>
    </p:spTree>
    <p:extLst>
      <p:ext uri="{BB962C8B-B14F-4D97-AF65-F5344CB8AC3E}">
        <p14:creationId xmlns:p14="http://schemas.microsoft.com/office/powerpoint/2010/main" val="173365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d Slide Color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Slid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pic>
        <p:nvPicPr>
          <p:cNvPr id="3" name="Picture 2" descr="A white circle with a black background&#10;&#10;Description automatically generated">
            <a:extLst>
              <a:ext uri="{FF2B5EF4-FFF2-40B4-BE49-F238E27FC236}">
                <a16:creationId xmlns:a16="http://schemas.microsoft.com/office/drawing/2014/main" id="{8F475750-2CEB-04EE-8BDC-CD9929D738B5}"/>
              </a:ext>
            </a:extLst>
          </p:cNvPr>
          <p:cNvPicPr>
            <a:picLocks noChangeAspect="1"/>
          </p:cNvPicPr>
          <p:nvPr userDrawn="1"/>
        </p:nvPicPr>
        <p:blipFill>
          <a:blip r:embed="rId3"/>
          <a:stretch>
            <a:fillRect/>
          </a:stretch>
        </p:blipFill>
        <p:spPr>
          <a:xfrm>
            <a:off x="8199588" y="2924609"/>
            <a:ext cx="3821727" cy="3828204"/>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dirty="0"/>
              <a:t>Microsoft Confidential</a:t>
            </a:r>
          </a:p>
        </p:txBody>
      </p:sp>
      <p:sp>
        <p:nvSpPr>
          <p:cNvPr id="7" name="Text Placeholder 6">
            <a:extLst>
              <a:ext uri="{FF2B5EF4-FFF2-40B4-BE49-F238E27FC236}">
                <a16:creationId xmlns:a16="http://schemas.microsoft.com/office/drawing/2014/main" id="{8C00C22E-652B-E2BD-C88C-53CC6D8F4E15}"/>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0" i="0">
                <a:solidFill>
                  <a:schemeClr val="bg1"/>
                </a:solidFill>
                <a:latin typeface="Segoe Sans Text" pitchFamily="2" charset="0"/>
              </a:defRPr>
            </a:lvl1pPr>
          </a:lstStyle>
          <a:p>
            <a:pPr lvl="0"/>
            <a:r>
              <a:rPr lang="en-US"/>
              <a:t>Title / Position</a:t>
            </a:r>
          </a:p>
        </p:txBody>
      </p:sp>
      <p:sp>
        <p:nvSpPr>
          <p:cNvPr id="13" name="Text Placeholder 12">
            <a:extLst>
              <a:ext uri="{FF2B5EF4-FFF2-40B4-BE49-F238E27FC236}">
                <a16:creationId xmlns:a16="http://schemas.microsoft.com/office/drawing/2014/main" id="{368F868D-5515-3E9C-B5F0-7D1E3E3A0E2C}"/>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0" i="0">
                <a:solidFill>
                  <a:schemeClr val="bg1"/>
                </a:solidFill>
                <a:latin typeface="Segoe Sans Text" pitchFamily="2" charset="0"/>
              </a:defRPr>
            </a:lvl1pPr>
          </a:lstStyle>
          <a:p>
            <a:pPr lvl="0"/>
            <a:r>
              <a:rPr lang="en-US"/>
              <a:t>Speaker name or subtitle</a:t>
            </a:r>
          </a:p>
        </p:txBody>
      </p:sp>
      <p:sp>
        <p:nvSpPr>
          <p:cNvPr id="19" name="Picture Placeholder 3">
            <a:extLst>
              <a:ext uri="{FF2B5EF4-FFF2-40B4-BE49-F238E27FC236}">
                <a16:creationId xmlns:a16="http://schemas.microsoft.com/office/drawing/2014/main" id="{BE90EEB3-71A2-E843-89CF-31EEBACDCFFA}"/>
              </a:ext>
            </a:extLst>
          </p:cNvPr>
          <p:cNvSpPr>
            <a:spLocks noGrp="1"/>
          </p:cNvSpPr>
          <p:nvPr>
            <p:ph type="pic" sz="quarter" idx="18" hasCustomPrompt="1"/>
          </p:nvPr>
        </p:nvSpPr>
        <p:spPr>
          <a:xfrm>
            <a:off x="8847439" y="3560164"/>
            <a:ext cx="2520778" cy="2544074"/>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dirty="0"/>
              <a:t>Place Image Here</a:t>
            </a:r>
          </a:p>
        </p:txBody>
      </p:sp>
      <p:sp>
        <p:nvSpPr>
          <p:cNvPr id="6" name="Text Placeholder 4">
            <a:extLst>
              <a:ext uri="{FF2B5EF4-FFF2-40B4-BE49-F238E27FC236}">
                <a16:creationId xmlns:a16="http://schemas.microsoft.com/office/drawing/2014/main" id="{2649B875-6383-D7F6-9C80-69243201F6DB}"/>
              </a:ext>
            </a:extLst>
          </p:cNvPr>
          <p:cNvSpPr>
            <a:spLocks noGrp="1"/>
          </p:cNvSpPr>
          <p:nvPr>
            <p:ph type="body" sz="quarter" idx="19" hasCustomPrompt="1"/>
          </p:nvPr>
        </p:nvSpPr>
        <p:spPr>
          <a:xfrm>
            <a:off x="563499" y="1617371"/>
            <a:ext cx="6960422" cy="2678120"/>
          </a:xfrm>
        </p:spPr>
        <p:txBody>
          <a:bodyPr/>
          <a:lstStyle>
            <a:lvl1pPr marL="0" indent="0" algn="l">
              <a:buNone/>
              <a:defRPr sz="4400" b="1" i="0">
                <a:solidFill>
                  <a:schemeClr val="bg1"/>
                </a:solidFill>
                <a:latin typeface="Segoe Sans Text" pitchFamily="2" charset="0"/>
                <a:cs typeface="Segoe Sans Text" pitchFamily="2" charset="0"/>
              </a:defRPr>
            </a:lvl1pPr>
            <a:lvl2pPr algn="l">
              <a:defRPr/>
            </a:lvl2pPr>
            <a:lvl3pPr algn="l">
              <a:defRPr/>
            </a:lvl3pPr>
            <a:lvl4pPr algn="l">
              <a:defRPr/>
            </a:lvl4pPr>
            <a:lvl5pPr algn="l">
              <a:defRPr/>
            </a:lvl5pPr>
          </a:lstStyle>
          <a:p>
            <a:pPr lvl="0"/>
            <a:r>
              <a:rPr lang="en-US"/>
              <a:t>Event name or presentation title</a:t>
            </a:r>
          </a:p>
        </p:txBody>
      </p:sp>
      <p:sp>
        <p:nvSpPr>
          <p:cNvPr id="9" name="Text Placeholder 6">
            <a:extLst>
              <a:ext uri="{FF2B5EF4-FFF2-40B4-BE49-F238E27FC236}">
                <a16:creationId xmlns:a16="http://schemas.microsoft.com/office/drawing/2014/main" id="{E1BF2A10-CFB0-DBCB-28A4-C701BB1D1C38}"/>
              </a:ext>
            </a:extLst>
          </p:cNvPr>
          <p:cNvSpPr>
            <a:spLocks noGrp="1"/>
          </p:cNvSpPr>
          <p:nvPr>
            <p:ph type="body" sz="quarter" idx="20" hasCustomPrompt="1"/>
          </p:nvPr>
        </p:nvSpPr>
        <p:spPr>
          <a:xfrm>
            <a:off x="563499" y="5334333"/>
            <a:ext cx="6960422" cy="215444"/>
          </a:xfrm>
          <a:prstGeom prst="rect">
            <a:avLst/>
          </a:prstGeom>
        </p:spPr>
        <p:txBody>
          <a:bodyPr/>
          <a:lstStyle>
            <a:lvl1pPr marL="0" indent="0">
              <a:buNone/>
              <a:defRPr sz="1400" b="0" i="0">
                <a:solidFill>
                  <a:schemeClr val="bg1"/>
                </a:solidFill>
                <a:latin typeface="Segoe Sans Text Semilight" pitchFamily="2" charset="0"/>
                <a:cs typeface="Segoe Sans Text Semilight" pitchFamily="2" charset="0"/>
              </a:defRPr>
            </a:lvl1pPr>
          </a:lstStyle>
          <a:p>
            <a:pPr lvl="0"/>
            <a:r>
              <a:rPr lang="en-US"/>
              <a:t>Department title / position held</a:t>
            </a:r>
          </a:p>
        </p:txBody>
      </p:sp>
      <p:pic>
        <p:nvPicPr>
          <p:cNvPr id="2" name="Picture 1" descr="A close-up of a logo&#10;&#10;Description automatically generated">
            <a:extLst>
              <a:ext uri="{FF2B5EF4-FFF2-40B4-BE49-F238E27FC236}">
                <a16:creationId xmlns:a16="http://schemas.microsoft.com/office/drawing/2014/main" id="{4C397CD5-EB6F-E800-F0A0-E4EEE69FCB9F}"/>
              </a:ext>
            </a:extLst>
          </p:cNvPr>
          <p:cNvPicPr>
            <a:picLocks noChangeAspect="1"/>
          </p:cNvPicPr>
          <p:nvPr userDrawn="1"/>
        </p:nvPicPr>
        <p:blipFill>
          <a:blip r:embed="rId4"/>
          <a:stretch>
            <a:fillRect/>
          </a:stretch>
        </p:blipFill>
        <p:spPr>
          <a:xfrm>
            <a:off x="655983" y="509179"/>
            <a:ext cx="2371422" cy="470196"/>
          </a:xfrm>
          <a:prstGeom prst="rect">
            <a:avLst/>
          </a:prstGeom>
        </p:spPr>
      </p:pic>
    </p:spTree>
    <p:extLst>
      <p:ext uri="{BB962C8B-B14F-4D97-AF65-F5344CB8AC3E}">
        <p14:creationId xmlns:p14="http://schemas.microsoft.com/office/powerpoint/2010/main" val="1674426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2D3AB81A-4A9C-FBD2-03F5-F1938C9B740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pic>
        <p:nvPicPr>
          <p:cNvPr id="2" name="Picture 1" descr="A white circle with a black background&#10;&#10;Description automatically generated">
            <a:extLst>
              <a:ext uri="{FF2B5EF4-FFF2-40B4-BE49-F238E27FC236}">
                <a16:creationId xmlns:a16="http://schemas.microsoft.com/office/drawing/2014/main" id="{8D92CE6F-F1C4-8BA7-2D98-B1B6920E3BF6}"/>
              </a:ext>
            </a:extLst>
          </p:cNvPr>
          <p:cNvPicPr>
            <a:picLocks noChangeAspect="1"/>
          </p:cNvPicPr>
          <p:nvPr userDrawn="1"/>
        </p:nvPicPr>
        <p:blipFill>
          <a:blip r:embed="rId2"/>
          <a:stretch>
            <a:fillRect/>
          </a:stretch>
        </p:blipFill>
        <p:spPr>
          <a:xfrm>
            <a:off x="8199588" y="2924609"/>
            <a:ext cx="3821727" cy="3828204"/>
          </a:xfrm>
          <a:prstGeom prst="rect">
            <a:avLst/>
          </a:prstGeom>
        </p:spPr>
      </p:pic>
      <p:sp>
        <p:nvSpPr>
          <p:cNvPr id="4" name="Text Placeholder 6">
            <a:extLst>
              <a:ext uri="{FF2B5EF4-FFF2-40B4-BE49-F238E27FC236}">
                <a16:creationId xmlns:a16="http://schemas.microsoft.com/office/drawing/2014/main" id="{941F6D9D-8C1C-7A21-8AA2-D27AFAA74D84}"/>
              </a:ext>
            </a:extLst>
          </p:cNvPr>
          <p:cNvSpPr>
            <a:spLocks noGrp="1"/>
          </p:cNvSpPr>
          <p:nvPr>
            <p:ph type="body" sz="quarter" idx="15" hasCustomPrompt="1"/>
          </p:nvPr>
        </p:nvSpPr>
        <p:spPr>
          <a:xfrm>
            <a:off x="655984" y="4963630"/>
            <a:ext cx="6960422" cy="276999"/>
          </a:xfrm>
          <a:prstGeom prst="rect">
            <a:avLst/>
          </a:prstGeom>
        </p:spPr>
        <p:txBody>
          <a:bodyPr/>
          <a:lstStyle>
            <a:lvl1pPr marL="0" indent="0">
              <a:buNone/>
              <a:defRPr sz="1800" b="0" i="0">
                <a:solidFill>
                  <a:schemeClr val="tx1"/>
                </a:solidFill>
                <a:latin typeface="Segoe Sans Text" pitchFamily="2" charset="0"/>
              </a:defRPr>
            </a:lvl1pPr>
          </a:lstStyle>
          <a:p>
            <a:pPr lvl="0"/>
            <a:r>
              <a:rPr lang="en-US"/>
              <a:t>Title / Position</a:t>
            </a:r>
          </a:p>
        </p:txBody>
      </p:sp>
      <p:sp>
        <p:nvSpPr>
          <p:cNvPr id="9" name="Text Placeholder 12">
            <a:extLst>
              <a:ext uri="{FF2B5EF4-FFF2-40B4-BE49-F238E27FC236}">
                <a16:creationId xmlns:a16="http://schemas.microsoft.com/office/drawing/2014/main" id="{248806EB-856F-2BE8-7F28-878FA34242B6}"/>
              </a:ext>
            </a:extLst>
          </p:cNvPr>
          <p:cNvSpPr>
            <a:spLocks noGrp="1"/>
          </p:cNvSpPr>
          <p:nvPr>
            <p:ph type="body" sz="quarter" idx="16" hasCustomPrompt="1"/>
          </p:nvPr>
        </p:nvSpPr>
        <p:spPr>
          <a:xfrm>
            <a:off x="655984" y="4383339"/>
            <a:ext cx="6960422" cy="492443"/>
          </a:xfrm>
          <a:prstGeom prst="rect">
            <a:avLst/>
          </a:prstGeom>
        </p:spPr>
        <p:txBody>
          <a:bodyPr/>
          <a:lstStyle>
            <a:lvl1pPr marL="0" indent="0">
              <a:buNone/>
              <a:defRPr sz="3200" b="1" i="0">
                <a:solidFill>
                  <a:schemeClr val="tx1"/>
                </a:solidFill>
                <a:latin typeface="Segoe Sans Text Semibold" pitchFamily="2" charset="0"/>
                <a:cs typeface="Segoe Sans Text Semibold" pitchFamily="2" charset="0"/>
              </a:defRPr>
            </a:lvl1pPr>
          </a:lstStyle>
          <a:p>
            <a:pPr lvl="0"/>
            <a:r>
              <a:rPr lang="en-US"/>
              <a:t>Speaker name or subtitle</a:t>
            </a:r>
          </a:p>
        </p:txBody>
      </p:sp>
      <p:sp>
        <p:nvSpPr>
          <p:cNvPr id="12" name="Text Placeholder 4">
            <a:extLst>
              <a:ext uri="{FF2B5EF4-FFF2-40B4-BE49-F238E27FC236}">
                <a16:creationId xmlns:a16="http://schemas.microsoft.com/office/drawing/2014/main" id="{13115AE1-B9D6-6381-2C05-8F50C5FC01C4}"/>
              </a:ext>
            </a:extLst>
          </p:cNvPr>
          <p:cNvSpPr>
            <a:spLocks noGrp="1"/>
          </p:cNvSpPr>
          <p:nvPr>
            <p:ph type="body" sz="quarter" idx="19" hasCustomPrompt="1"/>
          </p:nvPr>
        </p:nvSpPr>
        <p:spPr>
          <a:xfrm>
            <a:off x="655984" y="1617371"/>
            <a:ext cx="6960422" cy="2672264"/>
          </a:xfrm>
        </p:spPr>
        <p:txBody>
          <a:bodyPr/>
          <a:lstStyle>
            <a:lvl1pPr marL="0" indent="0" algn="l">
              <a:buNone/>
              <a:defRPr sz="4400" b="1" i="0">
                <a:solidFill>
                  <a:schemeClr val="tx1"/>
                </a:solidFill>
                <a:latin typeface="Segoe Sans Text" pitchFamily="2" charset="0"/>
                <a:cs typeface="Segoe Sans Text" pitchFamily="2" charset="0"/>
              </a:defRPr>
            </a:lvl1pPr>
            <a:lvl2pPr algn="l">
              <a:defRPr/>
            </a:lvl2pPr>
            <a:lvl3pPr algn="l">
              <a:defRPr/>
            </a:lvl3pPr>
            <a:lvl4pPr algn="l">
              <a:defRPr/>
            </a:lvl4pPr>
            <a:lvl5pPr algn="l">
              <a:defRPr/>
            </a:lvl5pPr>
          </a:lstStyle>
          <a:p>
            <a:pPr lvl="0"/>
            <a:r>
              <a:rPr lang="en-US"/>
              <a:t>Event name or presentation title</a:t>
            </a:r>
          </a:p>
        </p:txBody>
      </p:sp>
      <p:sp>
        <p:nvSpPr>
          <p:cNvPr id="13" name="Text Placeholder 6">
            <a:extLst>
              <a:ext uri="{FF2B5EF4-FFF2-40B4-BE49-F238E27FC236}">
                <a16:creationId xmlns:a16="http://schemas.microsoft.com/office/drawing/2014/main" id="{3143C5EF-C02F-F959-DF84-6752B0245E4E}"/>
              </a:ext>
            </a:extLst>
          </p:cNvPr>
          <p:cNvSpPr>
            <a:spLocks noGrp="1"/>
          </p:cNvSpPr>
          <p:nvPr>
            <p:ph type="body" sz="quarter" idx="20" hasCustomPrompt="1"/>
          </p:nvPr>
        </p:nvSpPr>
        <p:spPr>
          <a:xfrm>
            <a:off x="655984" y="5334333"/>
            <a:ext cx="6960422" cy="215444"/>
          </a:xfrm>
          <a:prstGeom prst="rect">
            <a:avLst/>
          </a:prstGeo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Department title / position held</a:t>
            </a:r>
          </a:p>
        </p:txBody>
      </p:sp>
      <p:pic>
        <p:nvPicPr>
          <p:cNvPr id="3" name="Picture 2">
            <a:extLst>
              <a:ext uri="{FF2B5EF4-FFF2-40B4-BE49-F238E27FC236}">
                <a16:creationId xmlns:a16="http://schemas.microsoft.com/office/drawing/2014/main" id="{2878F6C8-DFA7-5957-38F4-E285ABBE76B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55984" y="509179"/>
            <a:ext cx="2371422" cy="470196"/>
          </a:xfrm>
          <a:prstGeom prst="rect">
            <a:avLst/>
          </a:prstGeom>
        </p:spPr>
      </p:pic>
      <p:sp>
        <p:nvSpPr>
          <p:cNvPr id="7" name="Picture Placeholder 3">
            <a:extLst>
              <a:ext uri="{FF2B5EF4-FFF2-40B4-BE49-F238E27FC236}">
                <a16:creationId xmlns:a16="http://schemas.microsoft.com/office/drawing/2014/main" id="{36CFEEA5-1199-3944-ED37-881D97A909CF}"/>
              </a:ext>
            </a:extLst>
          </p:cNvPr>
          <p:cNvSpPr>
            <a:spLocks noGrp="1"/>
          </p:cNvSpPr>
          <p:nvPr>
            <p:ph type="pic" sz="quarter" idx="18" hasCustomPrompt="1"/>
          </p:nvPr>
        </p:nvSpPr>
        <p:spPr>
          <a:xfrm>
            <a:off x="8847439" y="3560164"/>
            <a:ext cx="2520778" cy="2544074"/>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dirty="0"/>
              <a:t>Place Image Here</a:t>
            </a:r>
          </a:p>
        </p:txBody>
      </p:sp>
    </p:spTree>
    <p:extLst>
      <p:ext uri="{BB962C8B-B14F-4D97-AF65-F5344CB8AC3E}">
        <p14:creationId xmlns:p14="http://schemas.microsoft.com/office/powerpoint/2010/main" val="1260608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06187B-FD99-4CFD-87C6-A3B83BA26DC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CBDFE-DBA2-D5FE-AD91-F3A467ED5D19}"/>
              </a:ext>
            </a:extLst>
          </p:cNvPr>
          <p:cNvPicPr>
            <a:picLocks noChangeAspect="1"/>
          </p:cNvPicPr>
          <p:nvPr userDrawn="1"/>
        </p:nvPicPr>
        <p:blipFill>
          <a:blip r:embed="rId2"/>
          <a:srcRect/>
          <a:stretch/>
        </p:blipFill>
        <p:spPr>
          <a:xfrm>
            <a:off x="0" y="0"/>
            <a:ext cx="12192000" cy="6858000"/>
          </a:xfrm>
          <a:prstGeom prst="rect">
            <a:avLst/>
          </a:prstGeom>
        </p:spPr>
      </p:pic>
      <p:sp>
        <p:nvSpPr>
          <p:cNvPr id="3" name="Footer Placeholder 1">
            <a:extLst>
              <a:ext uri="{FF2B5EF4-FFF2-40B4-BE49-F238E27FC236}">
                <a16:creationId xmlns:a16="http://schemas.microsoft.com/office/drawing/2014/main" id="{9941B265-3099-9A0A-FEFD-C067D0F991E3}"/>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dirty="0"/>
              <a:t>Microsoft Confidential</a:t>
            </a:r>
          </a:p>
        </p:txBody>
      </p:sp>
      <p:sp>
        <p:nvSpPr>
          <p:cNvPr id="9" name="Text Placeholder 8">
            <a:extLst>
              <a:ext uri="{FF2B5EF4-FFF2-40B4-BE49-F238E27FC236}">
                <a16:creationId xmlns:a16="http://schemas.microsoft.com/office/drawing/2014/main" id="{CFAE50BF-AA36-5127-9CE0-18DD8D64D014}"/>
              </a:ext>
            </a:extLst>
          </p:cNvPr>
          <p:cNvSpPr>
            <a:spLocks noGrp="1"/>
          </p:cNvSpPr>
          <p:nvPr>
            <p:ph type="body" sz="quarter" idx="16" hasCustomPrompt="1"/>
          </p:nvPr>
        </p:nvSpPr>
        <p:spPr>
          <a:xfrm>
            <a:off x="584200" y="5198936"/>
            <a:ext cx="10480675" cy="401264"/>
          </a:xfrm>
        </p:spPr>
        <p:txBody>
          <a:bodyPr/>
          <a:lstStyle>
            <a:lvl1pPr marL="0" indent="0">
              <a:buNone/>
              <a:defRPr sz="2400" b="0" i="0">
                <a:solidFill>
                  <a:schemeClr val="bg1"/>
                </a:solidFill>
                <a:latin typeface="Segoe Sans Text" pitchFamily="2" charset="0"/>
                <a:cs typeface="Segoe Sans Text" pitchFamily="2" charset="0"/>
              </a:defRPr>
            </a:lvl1pPr>
          </a:lstStyle>
          <a:p>
            <a:pPr lvl="0"/>
            <a:r>
              <a:rPr lang="en-US"/>
              <a:t>Subtitle</a:t>
            </a:r>
          </a:p>
        </p:txBody>
      </p:sp>
      <p:sp>
        <p:nvSpPr>
          <p:cNvPr id="10" name="Text Placeholder 5">
            <a:extLst>
              <a:ext uri="{FF2B5EF4-FFF2-40B4-BE49-F238E27FC236}">
                <a16:creationId xmlns:a16="http://schemas.microsoft.com/office/drawing/2014/main" id="{80652BC1-A34B-1DDE-A7F7-AD7FAF465085}"/>
              </a:ext>
            </a:extLst>
          </p:cNvPr>
          <p:cNvSpPr>
            <a:spLocks noGrp="1"/>
          </p:cNvSpPr>
          <p:nvPr>
            <p:ph type="body" sz="quarter" idx="15" hasCustomPrompt="1"/>
          </p:nvPr>
        </p:nvSpPr>
        <p:spPr>
          <a:xfrm>
            <a:off x="584200" y="3654304"/>
            <a:ext cx="10480675" cy="147000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Section Divider Title</a:t>
            </a:r>
          </a:p>
        </p:txBody>
      </p:sp>
    </p:spTree>
    <p:extLst>
      <p:ext uri="{BB962C8B-B14F-4D97-AF65-F5344CB8AC3E}">
        <p14:creationId xmlns:p14="http://schemas.microsoft.com/office/powerpoint/2010/main" val="2523414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9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1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3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2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4_Header Line 12 Month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Divider_Gradient_Light">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092EB425-F759-0B2D-7845-B13BEEDDDF81}"/>
              </a:ext>
            </a:extLst>
          </p:cNvPr>
          <p:cNvSpPr>
            <a:spLocks noGrp="1"/>
          </p:cNvSpPr>
          <p:nvPr>
            <p:ph type="ftr" sz="quarter" idx="13"/>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dirty="0"/>
              <a:t>Microsoft Confidential</a:t>
            </a:r>
          </a:p>
        </p:txBody>
      </p:sp>
      <p:sp>
        <p:nvSpPr>
          <p:cNvPr id="3" name="Text Placeholder 8">
            <a:extLst>
              <a:ext uri="{FF2B5EF4-FFF2-40B4-BE49-F238E27FC236}">
                <a16:creationId xmlns:a16="http://schemas.microsoft.com/office/drawing/2014/main" id="{CE7FF39E-B4D3-9C7C-4BF1-E0BE333DABDF}"/>
              </a:ext>
            </a:extLst>
          </p:cNvPr>
          <p:cNvSpPr>
            <a:spLocks noGrp="1"/>
          </p:cNvSpPr>
          <p:nvPr>
            <p:ph type="body" sz="quarter" idx="16" hasCustomPrompt="1"/>
          </p:nvPr>
        </p:nvSpPr>
        <p:spPr>
          <a:xfrm>
            <a:off x="584200" y="5198936"/>
            <a:ext cx="10480675" cy="369332"/>
          </a:xfrm>
        </p:spPr>
        <p:txBody>
          <a:bodyPr/>
          <a:lstStyle>
            <a:lvl1pPr marL="0" indent="0">
              <a:buNone/>
              <a:defRPr sz="2400" b="0" i="0">
                <a:solidFill>
                  <a:schemeClr val="tx1"/>
                </a:solidFill>
                <a:latin typeface="Segoe Sans Text" pitchFamily="2" charset="0"/>
                <a:cs typeface="Segoe Sans Text" pitchFamily="2" charset="0"/>
              </a:defRPr>
            </a:lvl1pPr>
          </a:lstStyle>
          <a:p>
            <a:pPr lvl="0"/>
            <a:r>
              <a:rPr lang="en-US"/>
              <a:t>Subtitle</a:t>
            </a:r>
          </a:p>
        </p:txBody>
      </p:sp>
      <p:sp>
        <p:nvSpPr>
          <p:cNvPr id="4" name="Text Placeholder 5">
            <a:extLst>
              <a:ext uri="{FF2B5EF4-FFF2-40B4-BE49-F238E27FC236}">
                <a16:creationId xmlns:a16="http://schemas.microsoft.com/office/drawing/2014/main" id="{093CDAC1-142B-C4F3-99E2-62DE7BDE97D2}"/>
              </a:ext>
            </a:extLst>
          </p:cNvPr>
          <p:cNvSpPr>
            <a:spLocks noGrp="1"/>
          </p:cNvSpPr>
          <p:nvPr>
            <p:ph type="body" sz="quarter" idx="15" hasCustomPrompt="1"/>
          </p:nvPr>
        </p:nvSpPr>
        <p:spPr>
          <a:xfrm>
            <a:off x="584200" y="3654304"/>
            <a:ext cx="10480675" cy="1461706"/>
          </a:xfrm>
        </p:spPr>
        <p:txBody>
          <a:bodyPr/>
          <a:lstStyle>
            <a:lvl1pPr marL="0" indent="0">
              <a:buNone/>
              <a:defRPr sz="4800" b="1" i="0">
                <a:solidFill>
                  <a:schemeClr val="tx1"/>
                </a:solidFill>
                <a:latin typeface="Segoe Sans Text" pitchFamily="2" charset="0"/>
                <a:cs typeface="Segoe Sans Text" pitchFamily="2" charset="0"/>
              </a:defRPr>
            </a:lvl1pPr>
          </a:lstStyle>
          <a:p>
            <a:pPr lvl="0"/>
            <a:r>
              <a:rPr lang="en-US"/>
              <a:t>Section Divider Title</a:t>
            </a:r>
          </a:p>
        </p:txBody>
      </p:sp>
    </p:spTree>
    <p:extLst>
      <p:ext uri="{BB962C8B-B14F-4D97-AF65-F5344CB8AC3E}">
        <p14:creationId xmlns:p14="http://schemas.microsoft.com/office/powerpoint/2010/main" val="3888452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heme" Target="../theme/theme2.xml"/><Relationship Id="rId7" Type="http://schemas.openxmlformats.org/officeDocument/2006/relationships/image" Target="../media/image5.emf"/><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5.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74.xml"/><Relationship Id="rId21" Type="http://schemas.openxmlformats.org/officeDocument/2006/relationships/slideLayout" Target="../slideLayouts/slideLayout69.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63" Type="http://schemas.openxmlformats.org/officeDocument/2006/relationships/slideLayout" Target="../slideLayouts/slideLayout111.xml"/><Relationship Id="rId68" Type="http://schemas.openxmlformats.org/officeDocument/2006/relationships/slideLayout" Target="../slideLayouts/slideLayout116.xml"/><Relationship Id="rId84" Type="http://schemas.openxmlformats.org/officeDocument/2006/relationships/slideLayout" Target="../slideLayouts/slideLayout132.xml"/><Relationship Id="rId89" Type="http://schemas.openxmlformats.org/officeDocument/2006/relationships/slideLayout" Target="../slideLayouts/slideLayout137.xml"/><Relationship Id="rId112" Type="http://schemas.openxmlformats.org/officeDocument/2006/relationships/slideLayout" Target="../slideLayouts/slideLayout160.xml"/><Relationship Id="rId16" Type="http://schemas.openxmlformats.org/officeDocument/2006/relationships/slideLayout" Target="../slideLayouts/slideLayout64.xml"/><Relationship Id="rId107" Type="http://schemas.openxmlformats.org/officeDocument/2006/relationships/slideLayout" Target="../slideLayouts/slideLayout155.xml"/><Relationship Id="rId11" Type="http://schemas.openxmlformats.org/officeDocument/2006/relationships/slideLayout" Target="../slideLayouts/slideLayout59.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53" Type="http://schemas.openxmlformats.org/officeDocument/2006/relationships/slideLayout" Target="../slideLayouts/slideLayout101.xml"/><Relationship Id="rId58" Type="http://schemas.openxmlformats.org/officeDocument/2006/relationships/slideLayout" Target="../slideLayouts/slideLayout106.xml"/><Relationship Id="rId74" Type="http://schemas.openxmlformats.org/officeDocument/2006/relationships/slideLayout" Target="../slideLayouts/slideLayout122.xml"/><Relationship Id="rId79" Type="http://schemas.openxmlformats.org/officeDocument/2006/relationships/slideLayout" Target="../slideLayouts/slideLayout127.xml"/><Relationship Id="rId102" Type="http://schemas.openxmlformats.org/officeDocument/2006/relationships/slideLayout" Target="../slideLayouts/slideLayout150.xml"/><Relationship Id="rId5" Type="http://schemas.openxmlformats.org/officeDocument/2006/relationships/slideLayout" Target="../slideLayouts/slideLayout53.xml"/><Relationship Id="rId90" Type="http://schemas.openxmlformats.org/officeDocument/2006/relationships/slideLayout" Target="../slideLayouts/slideLayout138.xml"/><Relationship Id="rId95" Type="http://schemas.openxmlformats.org/officeDocument/2006/relationships/slideLayout" Target="../slideLayouts/slideLayout143.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64" Type="http://schemas.openxmlformats.org/officeDocument/2006/relationships/slideLayout" Target="../slideLayouts/slideLayout112.xml"/><Relationship Id="rId69" Type="http://schemas.openxmlformats.org/officeDocument/2006/relationships/slideLayout" Target="../slideLayouts/slideLayout117.xml"/><Relationship Id="rId113" Type="http://schemas.openxmlformats.org/officeDocument/2006/relationships/slideLayout" Target="../slideLayouts/slideLayout161.xml"/><Relationship Id="rId80" Type="http://schemas.openxmlformats.org/officeDocument/2006/relationships/slideLayout" Target="../slideLayouts/slideLayout128.xml"/><Relationship Id="rId85" Type="http://schemas.openxmlformats.org/officeDocument/2006/relationships/slideLayout" Target="../slideLayouts/slideLayout133.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59" Type="http://schemas.openxmlformats.org/officeDocument/2006/relationships/slideLayout" Target="../slideLayouts/slideLayout107.xml"/><Relationship Id="rId103" Type="http://schemas.openxmlformats.org/officeDocument/2006/relationships/slideLayout" Target="../slideLayouts/slideLayout151.xml"/><Relationship Id="rId108" Type="http://schemas.openxmlformats.org/officeDocument/2006/relationships/slideLayout" Target="../slideLayouts/slideLayout156.xml"/><Relationship Id="rId54" Type="http://schemas.openxmlformats.org/officeDocument/2006/relationships/slideLayout" Target="../slideLayouts/slideLayout102.xml"/><Relationship Id="rId70" Type="http://schemas.openxmlformats.org/officeDocument/2006/relationships/slideLayout" Target="../slideLayouts/slideLayout118.xml"/><Relationship Id="rId75" Type="http://schemas.openxmlformats.org/officeDocument/2006/relationships/slideLayout" Target="../slideLayouts/slideLayout123.xml"/><Relationship Id="rId91" Type="http://schemas.openxmlformats.org/officeDocument/2006/relationships/slideLayout" Target="../slideLayouts/slideLayout139.xml"/><Relationship Id="rId96" Type="http://schemas.openxmlformats.org/officeDocument/2006/relationships/slideLayout" Target="../slideLayouts/slideLayout14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slideLayout" Target="../slideLayouts/slideLayout105.xml"/><Relationship Id="rId106" Type="http://schemas.openxmlformats.org/officeDocument/2006/relationships/slideLayout" Target="../slideLayouts/slideLayout154.xml"/><Relationship Id="rId114" Type="http://schemas.openxmlformats.org/officeDocument/2006/relationships/theme" Target="../theme/theme6.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60" Type="http://schemas.openxmlformats.org/officeDocument/2006/relationships/slideLayout" Target="../slideLayouts/slideLayout108.xml"/><Relationship Id="rId65" Type="http://schemas.openxmlformats.org/officeDocument/2006/relationships/slideLayout" Target="../slideLayouts/slideLayout113.xml"/><Relationship Id="rId73" Type="http://schemas.openxmlformats.org/officeDocument/2006/relationships/slideLayout" Target="../slideLayouts/slideLayout121.xml"/><Relationship Id="rId78" Type="http://schemas.openxmlformats.org/officeDocument/2006/relationships/slideLayout" Target="../slideLayouts/slideLayout126.xml"/><Relationship Id="rId81" Type="http://schemas.openxmlformats.org/officeDocument/2006/relationships/slideLayout" Target="../slideLayouts/slideLayout129.xml"/><Relationship Id="rId86" Type="http://schemas.openxmlformats.org/officeDocument/2006/relationships/slideLayout" Target="../slideLayouts/slideLayout134.xml"/><Relationship Id="rId94" Type="http://schemas.openxmlformats.org/officeDocument/2006/relationships/slideLayout" Target="../slideLayouts/slideLayout142.xml"/><Relationship Id="rId99" Type="http://schemas.openxmlformats.org/officeDocument/2006/relationships/slideLayout" Target="../slideLayouts/slideLayout147.xml"/><Relationship Id="rId101" Type="http://schemas.openxmlformats.org/officeDocument/2006/relationships/slideLayout" Target="../slideLayouts/slideLayout14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 Id="rId109" Type="http://schemas.openxmlformats.org/officeDocument/2006/relationships/slideLayout" Target="../slideLayouts/slideLayout157.xml"/><Relationship Id="rId34" Type="http://schemas.openxmlformats.org/officeDocument/2006/relationships/slideLayout" Target="../slideLayouts/slideLayout82.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6" Type="http://schemas.openxmlformats.org/officeDocument/2006/relationships/slideLayout" Target="../slideLayouts/slideLayout124.xml"/><Relationship Id="rId97" Type="http://schemas.openxmlformats.org/officeDocument/2006/relationships/slideLayout" Target="../slideLayouts/slideLayout145.xml"/><Relationship Id="rId104" Type="http://schemas.openxmlformats.org/officeDocument/2006/relationships/slideLayout" Target="../slideLayouts/slideLayout152.xml"/><Relationship Id="rId7" Type="http://schemas.openxmlformats.org/officeDocument/2006/relationships/slideLayout" Target="../slideLayouts/slideLayout55.xml"/><Relationship Id="rId71" Type="http://schemas.openxmlformats.org/officeDocument/2006/relationships/slideLayout" Target="../slideLayouts/slideLayout119.xml"/><Relationship Id="rId92" Type="http://schemas.openxmlformats.org/officeDocument/2006/relationships/slideLayout" Target="../slideLayouts/slideLayout140.xml"/><Relationship Id="rId2" Type="http://schemas.openxmlformats.org/officeDocument/2006/relationships/slideLayout" Target="../slideLayouts/slideLayout50.xml"/><Relationship Id="rId29" Type="http://schemas.openxmlformats.org/officeDocument/2006/relationships/slideLayout" Target="../slideLayouts/slideLayout77.xml"/><Relationship Id="rId24" Type="http://schemas.openxmlformats.org/officeDocument/2006/relationships/slideLayout" Target="../slideLayouts/slideLayout72.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66" Type="http://schemas.openxmlformats.org/officeDocument/2006/relationships/slideLayout" Target="../slideLayouts/slideLayout114.xml"/><Relationship Id="rId87" Type="http://schemas.openxmlformats.org/officeDocument/2006/relationships/slideLayout" Target="../slideLayouts/slideLayout135.xml"/><Relationship Id="rId110" Type="http://schemas.openxmlformats.org/officeDocument/2006/relationships/slideLayout" Target="../slideLayouts/slideLayout158.xml"/><Relationship Id="rId115" Type="http://schemas.openxmlformats.org/officeDocument/2006/relationships/image" Target="../media/image15.emf"/><Relationship Id="rId61" Type="http://schemas.openxmlformats.org/officeDocument/2006/relationships/slideLayout" Target="../slideLayouts/slideLayout109.xml"/><Relationship Id="rId82" Type="http://schemas.openxmlformats.org/officeDocument/2006/relationships/slideLayout" Target="../slideLayouts/slideLayout130.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56" Type="http://schemas.openxmlformats.org/officeDocument/2006/relationships/slideLayout" Target="../slideLayouts/slideLayout104.xml"/><Relationship Id="rId77" Type="http://schemas.openxmlformats.org/officeDocument/2006/relationships/slideLayout" Target="../slideLayouts/slideLayout125.xml"/><Relationship Id="rId100" Type="http://schemas.openxmlformats.org/officeDocument/2006/relationships/slideLayout" Target="../slideLayouts/slideLayout148.xml"/><Relationship Id="rId105" Type="http://schemas.openxmlformats.org/officeDocument/2006/relationships/slideLayout" Target="../slideLayouts/slideLayout153.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72" Type="http://schemas.openxmlformats.org/officeDocument/2006/relationships/slideLayout" Target="../slideLayouts/slideLayout120.xml"/><Relationship Id="rId93" Type="http://schemas.openxmlformats.org/officeDocument/2006/relationships/slideLayout" Target="../slideLayouts/slideLayout141.xml"/><Relationship Id="rId98" Type="http://schemas.openxmlformats.org/officeDocument/2006/relationships/slideLayout" Target="../slideLayouts/slideLayout146.xml"/><Relationship Id="rId3" Type="http://schemas.openxmlformats.org/officeDocument/2006/relationships/slideLayout" Target="../slideLayouts/slideLayout51.xml"/><Relationship Id="rId25" Type="http://schemas.openxmlformats.org/officeDocument/2006/relationships/slideLayout" Target="../slideLayouts/slideLayout73.xml"/><Relationship Id="rId46" Type="http://schemas.openxmlformats.org/officeDocument/2006/relationships/slideLayout" Target="../slideLayouts/slideLayout94.xml"/><Relationship Id="rId67" Type="http://schemas.openxmlformats.org/officeDocument/2006/relationships/slideLayout" Target="../slideLayouts/slideLayout115.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62" Type="http://schemas.openxmlformats.org/officeDocument/2006/relationships/slideLayout" Target="../slideLayouts/slideLayout110.xml"/><Relationship Id="rId83" Type="http://schemas.openxmlformats.org/officeDocument/2006/relationships/slideLayout" Target="../slideLayouts/slideLayout131.xml"/><Relationship Id="rId88" Type="http://schemas.openxmlformats.org/officeDocument/2006/relationships/slideLayout" Target="../slideLayouts/slideLayout136.xml"/><Relationship Id="rId111"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3857709079"/>
      </p:ext>
    </p:extLst>
  </p:cSld>
  <p:clrMap bg1="lt1" tx1="dk1" bg2="lt2" tx2="dk2" accent1="accent1" accent2="accent2" accent3="accent3" accent4="accent4" accent5="accent5" accent6="accent6" hlink="hlink" folHlink="folHlink"/>
  <p:sldLayoutIdLst>
    <p:sldLayoutId id="2147483663" r:id="rId1"/>
    <p:sldLayoutId id="2147485397" r:id="rId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FB64EBFE-0E73-8299-D9CA-BC0B0C2ABC9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13496" y="52387"/>
            <a:ext cx="3400425" cy="6753225"/>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9A62605-89E3-4B37-8DA9-F1F80F7BBEA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grpSp>
        <p:nvGrpSpPr>
          <p:cNvPr id="6" name="Group 5">
            <a:extLst>
              <a:ext uri="{FF2B5EF4-FFF2-40B4-BE49-F238E27FC236}">
                <a16:creationId xmlns:a16="http://schemas.microsoft.com/office/drawing/2014/main" id="{A680FC01-439A-24D0-E005-8D6CDE177A8C}"/>
              </a:ext>
            </a:extLst>
          </p:cNvPr>
          <p:cNvGrpSpPr/>
          <p:nvPr userDrawn="1"/>
        </p:nvGrpSpPr>
        <p:grpSpPr>
          <a:xfrm>
            <a:off x="10413708" y="292607"/>
            <a:ext cx="1513406" cy="833470"/>
            <a:chOff x="8046360" y="2366930"/>
            <a:chExt cx="2977103" cy="1639564"/>
          </a:xfrm>
        </p:grpSpPr>
        <p:pic>
          <p:nvPicPr>
            <p:cNvPr id="8" name="Picture 7">
              <a:extLst>
                <a:ext uri="{FF2B5EF4-FFF2-40B4-BE49-F238E27FC236}">
                  <a16:creationId xmlns:a16="http://schemas.microsoft.com/office/drawing/2014/main" id="{9EDDC218-FB59-CD53-6AA1-B0A9D2E2FE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pic>
          <p:nvPicPr>
            <p:cNvPr id="34" name="Picture 33">
              <a:extLst>
                <a:ext uri="{FF2B5EF4-FFF2-40B4-BE49-F238E27FC236}">
                  <a16:creationId xmlns:a16="http://schemas.microsoft.com/office/drawing/2014/main" id="{BBBAD787-E550-5074-A246-A48F77DAAC6F}"/>
                </a:ext>
              </a:extLst>
            </p:cNvPr>
            <p:cNvPicPr>
              <a:picLocks noChangeAspect="1"/>
            </p:cNvPicPr>
            <p:nvPr/>
          </p:nvPicPr>
          <p:blipFill rotWithShape="1">
            <a:blip r:embed="rId8"/>
            <a:srcRect r="76949"/>
            <a:stretch/>
          </p:blipFill>
          <p:spPr>
            <a:xfrm>
              <a:off x="9232473" y="3201931"/>
              <a:ext cx="677801" cy="706381"/>
            </a:xfrm>
            <a:prstGeom prst="rect">
              <a:avLst/>
            </a:prstGeom>
          </p:spPr>
        </p:pic>
        <p:pic>
          <p:nvPicPr>
            <p:cNvPr id="36" name="Graphic 35">
              <a:extLst>
                <a:ext uri="{FF2B5EF4-FFF2-40B4-BE49-F238E27FC236}">
                  <a16:creationId xmlns:a16="http://schemas.microsoft.com/office/drawing/2014/main" id="{6A143847-0E39-3580-C8EF-E050DF899A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95652" y="3186712"/>
              <a:ext cx="736821" cy="736821"/>
            </a:xfrm>
            <a:prstGeom prst="rect">
              <a:avLst/>
            </a:prstGeom>
          </p:spPr>
        </p:pic>
      </p:grpSp>
    </p:spTree>
    <p:extLst>
      <p:ext uri="{BB962C8B-B14F-4D97-AF65-F5344CB8AC3E}">
        <p14:creationId xmlns:p14="http://schemas.microsoft.com/office/powerpoint/2010/main" val="647871837"/>
      </p:ext>
    </p:extLst>
  </p:cSld>
  <p:clrMap bg1="dk1" tx1="lt1" bg2="dk2" tx2="lt2" accent1="accent1" accent2="accent2" accent3="accent3" accent4="accent4" accent5="accent5" accent6="accent6" hlink="hlink" folHlink="folHlink"/>
  <p:sldLayoutIdLst>
    <p:sldLayoutId id="2147483665" r:id="rId1"/>
    <p:sldLayoutId id="2147483666"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dirty="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dirty="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dirty="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dirty="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dirty="0"/>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dirty="0"/>
          </a:p>
        </p:txBody>
      </p:sp>
    </p:spTree>
    <p:extLst>
      <p:ext uri="{BB962C8B-B14F-4D97-AF65-F5344CB8AC3E}">
        <p14:creationId xmlns:p14="http://schemas.microsoft.com/office/powerpoint/2010/main" val="31989861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9A62605-89E3-4B37-8DA9-F1F80F7BBEA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063988045"/>
      </p:ext>
    </p:extLst>
  </p:cSld>
  <p:clrMap bg1="dk1" tx1="lt1" bg2="dk2" tx2="lt2" accent1="accent1" accent2="accent2" accent3="accent3" accent4="accent4" accent5="accent5" accent6="accent6" hlink="hlink" folHlink="folHlink"/>
  <p:sldLayoutIdLst>
    <p:sldLayoutId id="2147483697" r:id="rId1"/>
    <p:sldLayoutId id="2147483698"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4885A8-DDA8-4FCF-AB25-DA8F78EC7557}"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95390352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55.svg"/><Relationship Id="rId2" Type="http://schemas.openxmlformats.org/officeDocument/2006/relationships/hyperlink" Target="https://aka.ms/AVM" TargetMode="External"/><Relationship Id="rId16" Type="http://schemas.openxmlformats.org/officeDocument/2006/relationships/image" Target="../media/image54.png"/><Relationship Id="rId20" Type="http://schemas.openxmlformats.org/officeDocument/2006/relationships/image" Target="../media/image58.sv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ka.ms/alz/aac" TargetMode="Externa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aka.ms/AVM/ModuleProposal" TargetMode="External"/><Relationship Id="rId3" Type="http://schemas.openxmlformats.org/officeDocument/2006/relationships/hyperlink" Target="https://aka.ms/AVM" TargetMode="External"/><Relationship Id="rId7" Type="http://schemas.openxmlformats.org/officeDocument/2006/relationships/hyperlink" Target="https://aka.ms/AVM/ModuleIndex" TargetMode="External"/><Relationship Id="rId12" Type="http://schemas.openxmlformats.org/officeDocument/2006/relationships/hyperlink" Target="https://aka.ms/AVM/QuestionFeedback"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aka.ms/AVM/FAQ" TargetMode="External"/><Relationship Id="rId11" Type="http://schemas.openxmlformats.org/officeDocument/2006/relationships/hyperlink" Target="https://aka.ms/AVM/Bicep/ModuleIssue" TargetMode="External"/><Relationship Id="rId5" Type="http://schemas.openxmlformats.org/officeDocument/2006/relationships/hyperlink" Target="https://aka.ms/AVM/intro/blog" TargetMode="External"/><Relationship Id="rId10" Type="http://schemas.openxmlformats.org/officeDocument/2006/relationships/hyperlink" Target="https://aka.ms/avm/tf/labs" TargetMode="External"/><Relationship Id="rId4" Type="http://schemas.openxmlformats.org/officeDocument/2006/relationships/hyperlink" Target="https://aka.ms/AVM/intro" TargetMode="External"/><Relationship Id="rId9" Type="http://schemas.openxmlformats.org/officeDocument/2006/relationships/hyperlink" Target="https://aka.ms/avm/bicep/lab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476C5-56E9-B610-73FD-CF4B63A92AA0}"/>
              </a:ext>
            </a:extLst>
          </p:cNvPr>
          <p:cNvSpPr>
            <a:spLocks noGrp="1"/>
          </p:cNvSpPr>
          <p:nvPr>
            <p:ph type="title"/>
          </p:nvPr>
        </p:nvSpPr>
        <p:spPr>
          <a:xfrm>
            <a:off x="569213" y="3902995"/>
            <a:ext cx="6734876" cy="1639565"/>
          </a:xfrm>
        </p:spPr>
        <p:txBody>
          <a:bodyPr/>
          <a:lstStyle/>
          <a:p>
            <a:pPr>
              <a:spcBef>
                <a:spcPts val="1200"/>
              </a:spcBef>
              <a:spcAft>
                <a:spcPts val="1200"/>
              </a:spcAft>
            </a:pPr>
            <a:r>
              <a:rPr lang="en-US" sz="3600" b="1" dirty="0">
                <a:solidFill>
                  <a:srgbClr val="FFFFFF"/>
                </a:solidFill>
                <a:latin typeface="Segoe Semibold"/>
                <a:cs typeface="Segoe UI"/>
              </a:rPr>
              <a:t>Azure Verified Modules (AVM)</a:t>
            </a:r>
            <a:br>
              <a:rPr lang="en-US" sz="3600" b="1" dirty="0">
                <a:latin typeface="Segoe Semibold" panose="020B0502040504020203" pitchFamily="34" charset="0"/>
              </a:rPr>
            </a:br>
            <a:r>
              <a:rPr lang="en-GB" sz="2800" b="1" dirty="0">
                <a:solidFill>
                  <a:schemeClr val="bg1">
                    <a:lumMod val="75000"/>
                  </a:schemeClr>
                </a:solidFill>
                <a:latin typeface="Segoe Semibold"/>
                <a:cs typeface="Segoe UI"/>
              </a:rPr>
              <a:t>The Microsoft </a:t>
            </a:r>
            <a:r>
              <a:rPr lang="en-US" sz="2800" b="1" dirty="0">
                <a:solidFill>
                  <a:schemeClr val="bg1">
                    <a:lumMod val="75000"/>
                  </a:schemeClr>
                </a:solidFill>
                <a:latin typeface="Segoe Semibold"/>
                <a:cs typeface="Segoe UI"/>
              </a:rPr>
              <a:t>IaC</a:t>
            </a:r>
            <a:r>
              <a:rPr lang="en-GB" sz="2800" b="1" dirty="0">
                <a:solidFill>
                  <a:schemeClr val="bg1">
                    <a:lumMod val="75000"/>
                  </a:schemeClr>
                </a:solidFill>
                <a:latin typeface="Segoe Semibold"/>
                <a:cs typeface="Segoe UI"/>
              </a:rPr>
              <a:t> Module Strategy for Bicep &amp; Terraform </a:t>
            </a:r>
            <a:endParaRPr lang="en-US" sz="3200" b="1" dirty="0">
              <a:solidFill>
                <a:schemeClr val="tx2"/>
              </a:solidFill>
              <a:latin typeface="Segoe Semibold"/>
              <a:cs typeface="Segoe UI"/>
            </a:endParaRPr>
          </a:p>
        </p:txBody>
      </p:sp>
    </p:spTree>
    <p:extLst>
      <p:ext uri="{BB962C8B-B14F-4D97-AF65-F5344CB8AC3E}">
        <p14:creationId xmlns:p14="http://schemas.microsoft.com/office/powerpoint/2010/main" val="2022518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C204-6BE6-4D3E-47E5-C7D8DAAD42EA}"/>
              </a:ext>
            </a:extLst>
          </p:cNvPr>
          <p:cNvSpPr>
            <a:spLocks noGrp="1"/>
          </p:cNvSpPr>
          <p:nvPr>
            <p:ph type="title"/>
          </p:nvPr>
        </p:nvSpPr>
        <p:spPr>
          <a:xfrm>
            <a:off x="588263" y="457200"/>
            <a:ext cx="11018520" cy="1107996"/>
          </a:xfrm>
        </p:spPr>
        <p:txBody>
          <a:bodyPr/>
          <a:lstStyle/>
          <a:p>
            <a:r>
              <a:rPr lang="en-US" dirty="0"/>
              <a:t>Problem Statement from our Customers</a:t>
            </a:r>
            <a:br>
              <a:rPr lang="en-US" dirty="0"/>
            </a:br>
            <a:endParaRPr lang="en-US" dirty="0"/>
          </a:p>
        </p:txBody>
      </p:sp>
      <p:graphicFrame>
        <p:nvGraphicFramePr>
          <p:cNvPr id="6" name="Diagram 5">
            <a:extLst>
              <a:ext uri="{FF2B5EF4-FFF2-40B4-BE49-F238E27FC236}">
                <a16:creationId xmlns:a16="http://schemas.microsoft.com/office/drawing/2014/main" id="{1543998B-8F3D-28B9-8823-5987B8E65C6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604191933"/>
              </p:ext>
            </p:extLst>
          </p:nvPr>
        </p:nvGraphicFramePr>
        <p:xfrm>
          <a:off x="510031" y="1294553"/>
          <a:ext cx="10865441" cy="2134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693330B8-AC0A-9E8F-3270-B7F9B345709A}"/>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699907762"/>
              </p:ext>
            </p:extLst>
          </p:nvPr>
        </p:nvGraphicFramePr>
        <p:xfrm>
          <a:off x="1086373" y="3917510"/>
          <a:ext cx="10595595" cy="21344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8" name="Group 7">
            <a:extLst>
              <a:ext uri="{FF2B5EF4-FFF2-40B4-BE49-F238E27FC236}">
                <a16:creationId xmlns:a16="http://schemas.microsoft.com/office/drawing/2014/main" id="{03E5F6C2-A882-B13E-D537-DA248284F5E4}"/>
              </a:ext>
              <a:ext uri="{C183D7F6-B498-43B3-948B-1728B52AA6E4}">
                <adec:decorative xmlns:adec="http://schemas.microsoft.com/office/drawing/2017/decorative" val="1"/>
              </a:ext>
            </a:extLst>
          </p:cNvPr>
          <p:cNvGrpSpPr/>
          <p:nvPr/>
        </p:nvGrpSpPr>
        <p:grpSpPr>
          <a:xfrm>
            <a:off x="11549955" y="2129864"/>
            <a:ext cx="358505" cy="419384"/>
            <a:chOff x="1865626" y="857531"/>
            <a:chExt cx="358505" cy="419384"/>
          </a:xfrm>
        </p:grpSpPr>
        <p:sp>
          <p:nvSpPr>
            <p:cNvPr id="9" name="Arrow: Right 8">
              <a:extLst>
                <a:ext uri="{FF2B5EF4-FFF2-40B4-BE49-F238E27FC236}">
                  <a16:creationId xmlns:a16="http://schemas.microsoft.com/office/drawing/2014/main" id="{6D10C07B-E026-7C45-EB76-1BAFFDB228CB}"/>
                </a:ext>
              </a:extLst>
            </p:cNvPr>
            <p:cNvSpPr/>
            <p:nvPr/>
          </p:nvSpPr>
          <p:spPr>
            <a:xfrm>
              <a:off x="1865626" y="857531"/>
              <a:ext cx="358505" cy="41938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Arrow: Right 4">
              <a:extLst>
                <a:ext uri="{FF2B5EF4-FFF2-40B4-BE49-F238E27FC236}">
                  <a16:creationId xmlns:a16="http://schemas.microsoft.com/office/drawing/2014/main" id="{A929FC5A-8693-9C5B-FB6F-9E895606D4CC}"/>
                </a:ext>
              </a:extLst>
            </p:cNvPr>
            <p:cNvSpPr txBox="1"/>
            <p:nvPr/>
          </p:nvSpPr>
          <p:spPr>
            <a:xfrm>
              <a:off x="1865626" y="941408"/>
              <a:ext cx="250954" cy="2516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CCDE2271-AEE7-114B-3B74-3198DC06AE42}"/>
              </a:ext>
              <a:ext uri="{C183D7F6-B498-43B3-948B-1728B52AA6E4}">
                <adec:decorative xmlns:adec="http://schemas.microsoft.com/office/drawing/2017/decorative" val="1"/>
              </a:ext>
            </a:extLst>
          </p:cNvPr>
          <p:cNvGrpSpPr/>
          <p:nvPr/>
        </p:nvGrpSpPr>
        <p:grpSpPr>
          <a:xfrm>
            <a:off x="584200" y="4775041"/>
            <a:ext cx="358505" cy="419384"/>
            <a:chOff x="1865626" y="857531"/>
            <a:chExt cx="358505" cy="419384"/>
          </a:xfrm>
        </p:grpSpPr>
        <p:sp>
          <p:nvSpPr>
            <p:cNvPr id="12" name="Arrow: Right 11">
              <a:extLst>
                <a:ext uri="{FF2B5EF4-FFF2-40B4-BE49-F238E27FC236}">
                  <a16:creationId xmlns:a16="http://schemas.microsoft.com/office/drawing/2014/main" id="{6EFCF8FD-3C00-5E2F-0B31-851B235492BE}"/>
                </a:ext>
              </a:extLst>
            </p:cNvPr>
            <p:cNvSpPr/>
            <p:nvPr/>
          </p:nvSpPr>
          <p:spPr>
            <a:xfrm>
              <a:off x="1865626" y="857531"/>
              <a:ext cx="358505" cy="41938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Arrow: Right 4">
              <a:extLst>
                <a:ext uri="{FF2B5EF4-FFF2-40B4-BE49-F238E27FC236}">
                  <a16:creationId xmlns:a16="http://schemas.microsoft.com/office/drawing/2014/main" id="{9A9317FB-C870-2DA2-7DE5-7D10CEAF028C}"/>
                </a:ext>
              </a:extLst>
            </p:cNvPr>
            <p:cNvSpPr txBox="1"/>
            <p:nvPr/>
          </p:nvSpPr>
          <p:spPr>
            <a:xfrm>
              <a:off x="1865626" y="941408"/>
              <a:ext cx="250954" cy="2516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0518923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8712-2455-1A70-5E35-C81ABDB2EA66}"/>
              </a:ext>
            </a:extLst>
          </p:cNvPr>
          <p:cNvSpPr>
            <a:spLocks noGrp="1"/>
          </p:cNvSpPr>
          <p:nvPr>
            <p:ph type="title"/>
          </p:nvPr>
        </p:nvSpPr>
        <p:spPr/>
        <p:txBody>
          <a:bodyPr/>
          <a:lstStyle/>
          <a:p>
            <a:r>
              <a:rPr lang="en-US" dirty="0"/>
              <a:t>What is our mission?</a:t>
            </a:r>
          </a:p>
        </p:txBody>
      </p:sp>
      <p:grpSp>
        <p:nvGrpSpPr>
          <p:cNvPr id="4" name="Group 3" descr="P">
            <a:extLst>
              <a:ext uri="{FF2B5EF4-FFF2-40B4-BE49-F238E27FC236}">
                <a16:creationId xmlns:a16="http://schemas.microsoft.com/office/drawing/2014/main" id="{EA4DF095-B13F-FD14-737E-F627B77F411C}"/>
              </a:ext>
            </a:extLst>
          </p:cNvPr>
          <p:cNvGrpSpPr/>
          <p:nvPr/>
        </p:nvGrpSpPr>
        <p:grpSpPr>
          <a:xfrm>
            <a:off x="8025935" y="1724044"/>
            <a:ext cx="3896039" cy="3704955"/>
            <a:chOff x="4153070" y="1932324"/>
            <a:chExt cx="3896039" cy="3704955"/>
          </a:xfrm>
        </p:grpSpPr>
        <p:grpSp>
          <p:nvGrpSpPr>
            <p:cNvPr id="5" name="Group 4">
              <a:extLst>
                <a:ext uri="{FF2B5EF4-FFF2-40B4-BE49-F238E27FC236}">
                  <a16:creationId xmlns:a16="http://schemas.microsoft.com/office/drawing/2014/main" id="{52B1BC52-DAB8-3262-27DF-311ADC8D2FAD}"/>
                </a:ext>
              </a:extLst>
            </p:cNvPr>
            <p:cNvGrpSpPr/>
            <p:nvPr/>
          </p:nvGrpSpPr>
          <p:grpSpPr>
            <a:xfrm>
              <a:off x="4153070" y="1932324"/>
              <a:ext cx="3896039" cy="3703515"/>
              <a:chOff x="3460028" y="1219757"/>
              <a:chExt cx="5260525" cy="4982586"/>
            </a:xfrm>
          </p:grpSpPr>
          <p:sp>
            <p:nvSpPr>
              <p:cNvPr id="188" name="Oval 187">
                <a:extLst>
                  <a:ext uri="{FF2B5EF4-FFF2-40B4-BE49-F238E27FC236}">
                    <a16:creationId xmlns:a16="http://schemas.microsoft.com/office/drawing/2014/main" id="{BB8D1B85-77BA-BA40-1AFF-7765531A9FCD}"/>
                  </a:ext>
                </a:extLst>
              </p:cNvPr>
              <p:cNvSpPr/>
              <p:nvPr/>
            </p:nvSpPr>
            <p:spPr bwMode="auto">
              <a:xfrm>
                <a:off x="3603321" y="1219757"/>
                <a:ext cx="4985358" cy="4982586"/>
              </a:xfrm>
              <a:prstGeom prst="ellipse">
                <a:avLst/>
              </a:prstGeom>
              <a:solidFill>
                <a:srgbClr val="FFFFFF">
                  <a:alpha val="0"/>
                </a:srgbClr>
              </a:solidFill>
              <a:ln w="31750" cap="flat" cmpd="sng" algn="ctr">
                <a:gradFill>
                  <a:gsLst>
                    <a:gs pos="0">
                      <a:srgbClr val="00C2E2"/>
                    </a:gs>
                    <a:gs pos="74000">
                      <a:srgbClr val="50E7FD"/>
                    </a:gs>
                    <a:gs pos="100000">
                      <a:srgbClr val="00C2E2"/>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6DEE34C9-E287-45B7-9844-DCE18A7D842B}"/>
                  </a:ext>
                </a:extLst>
              </p:cNvPr>
              <p:cNvGrpSpPr/>
              <p:nvPr/>
            </p:nvGrpSpPr>
            <p:grpSpPr>
              <a:xfrm>
                <a:off x="3460028" y="1501188"/>
                <a:ext cx="5260525" cy="4541459"/>
                <a:chOff x="3460028" y="1501188"/>
                <a:chExt cx="5260525" cy="4541459"/>
              </a:xfrm>
            </p:grpSpPr>
            <p:sp>
              <p:nvSpPr>
                <p:cNvPr id="190" name="Oval 189">
                  <a:extLst>
                    <a:ext uri="{FF2B5EF4-FFF2-40B4-BE49-F238E27FC236}">
                      <a16:creationId xmlns:a16="http://schemas.microsoft.com/office/drawing/2014/main" id="{36312AEA-DEF0-B3F7-5DB0-A3D3447413D7}"/>
                    </a:ext>
                  </a:extLst>
                </p:cNvPr>
                <p:cNvSpPr/>
                <p:nvPr/>
              </p:nvSpPr>
              <p:spPr bwMode="auto">
                <a:xfrm>
                  <a:off x="3460028" y="1501188"/>
                  <a:ext cx="1450218" cy="1449412"/>
                </a:xfrm>
                <a:prstGeom prst="ellipse">
                  <a:avLst/>
                </a:prstGeom>
                <a:solidFill>
                  <a:srgbClr val="FFFFFF"/>
                </a:solidFill>
                <a:ln w="9525" cap="flat" cmpd="sng" algn="ctr">
                  <a:noFill/>
                  <a:prstDash val="solid"/>
                  <a:headEnd type="none" w="med" len="med"/>
                  <a:tailEnd type="none" w="med" len="med"/>
                </a:ln>
                <a:effectLst>
                  <a:softEdge rad="33020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 </a:t>
                  </a:r>
                </a:p>
              </p:txBody>
            </p:sp>
            <p:sp>
              <p:nvSpPr>
                <p:cNvPr id="191" name="Oval 190">
                  <a:extLst>
                    <a:ext uri="{FF2B5EF4-FFF2-40B4-BE49-F238E27FC236}">
                      <a16:creationId xmlns:a16="http://schemas.microsoft.com/office/drawing/2014/main" id="{2DBE9FBA-C051-CE62-A9A2-B6D2D72A0CEE}"/>
                    </a:ext>
                  </a:extLst>
                </p:cNvPr>
                <p:cNvSpPr/>
                <p:nvPr/>
              </p:nvSpPr>
              <p:spPr bwMode="auto">
                <a:xfrm>
                  <a:off x="7270335" y="1501188"/>
                  <a:ext cx="1450218" cy="1449412"/>
                </a:xfrm>
                <a:prstGeom prst="ellipse">
                  <a:avLst/>
                </a:prstGeom>
                <a:solidFill>
                  <a:srgbClr val="FFFFFF"/>
                </a:solidFill>
                <a:ln w="9525" cap="flat" cmpd="sng" algn="ctr">
                  <a:noFill/>
                  <a:prstDash val="solid"/>
                  <a:headEnd type="none" w="med" len="med"/>
                  <a:tailEnd type="none" w="med" len="med"/>
                </a:ln>
                <a:effectLst>
                  <a:softEdge rad="33020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 </a:t>
                  </a:r>
                </a:p>
              </p:txBody>
            </p:sp>
            <p:sp>
              <p:nvSpPr>
                <p:cNvPr id="192" name="Oval 191">
                  <a:extLst>
                    <a:ext uri="{FF2B5EF4-FFF2-40B4-BE49-F238E27FC236}">
                      <a16:creationId xmlns:a16="http://schemas.microsoft.com/office/drawing/2014/main" id="{148ACB6E-E757-EE04-A530-CB2CB6F2966B}"/>
                    </a:ext>
                  </a:extLst>
                </p:cNvPr>
                <p:cNvSpPr/>
                <p:nvPr/>
              </p:nvSpPr>
              <p:spPr bwMode="auto">
                <a:xfrm>
                  <a:off x="3460028" y="4593234"/>
                  <a:ext cx="1450218" cy="1449412"/>
                </a:xfrm>
                <a:prstGeom prst="ellipse">
                  <a:avLst/>
                </a:prstGeom>
                <a:solidFill>
                  <a:srgbClr val="FFFFFF"/>
                </a:solidFill>
                <a:ln w="9525" cap="flat" cmpd="sng" algn="ctr">
                  <a:noFill/>
                  <a:prstDash val="solid"/>
                  <a:headEnd type="none" w="med" len="med"/>
                  <a:tailEnd type="none" w="med" len="med"/>
                </a:ln>
                <a:effectLst>
                  <a:softEdge rad="33020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 </a:t>
                  </a:r>
                </a:p>
              </p:txBody>
            </p:sp>
            <p:sp>
              <p:nvSpPr>
                <p:cNvPr id="193" name="Oval 192">
                  <a:extLst>
                    <a:ext uri="{FF2B5EF4-FFF2-40B4-BE49-F238E27FC236}">
                      <a16:creationId xmlns:a16="http://schemas.microsoft.com/office/drawing/2014/main" id="{FC0EB441-C130-6583-A773-8313121CFDDC}"/>
                    </a:ext>
                  </a:extLst>
                </p:cNvPr>
                <p:cNvSpPr/>
                <p:nvPr/>
              </p:nvSpPr>
              <p:spPr bwMode="auto">
                <a:xfrm>
                  <a:off x="7270335" y="4593235"/>
                  <a:ext cx="1450218" cy="1449412"/>
                </a:xfrm>
                <a:prstGeom prst="ellipse">
                  <a:avLst/>
                </a:prstGeom>
                <a:solidFill>
                  <a:srgbClr val="FFFFFF"/>
                </a:solidFill>
                <a:ln w="9525" cap="flat" cmpd="sng" algn="ctr">
                  <a:noFill/>
                  <a:prstDash val="solid"/>
                  <a:headEnd type="none" w="med" len="med"/>
                  <a:tailEnd type="none" w="med" len="med"/>
                </a:ln>
                <a:effectLst>
                  <a:softEdge rad="33020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 </a:t>
                  </a:r>
                </a:p>
              </p:txBody>
            </p:sp>
            <p:sp>
              <p:nvSpPr>
                <p:cNvPr id="194" name="Oval 193">
                  <a:extLst>
                    <a:ext uri="{FF2B5EF4-FFF2-40B4-BE49-F238E27FC236}">
                      <a16:creationId xmlns:a16="http://schemas.microsoft.com/office/drawing/2014/main" id="{33AF9A00-51A0-D068-1712-4CF1934A4336}"/>
                    </a:ext>
                  </a:extLst>
                </p:cNvPr>
                <p:cNvSpPr/>
                <p:nvPr/>
              </p:nvSpPr>
              <p:spPr bwMode="auto">
                <a:xfrm>
                  <a:off x="5014279" y="2873466"/>
                  <a:ext cx="2359858" cy="1706729"/>
                </a:xfrm>
                <a:prstGeom prst="ellipse">
                  <a:avLst/>
                </a:prstGeom>
                <a:solidFill>
                  <a:srgbClr val="FFFFFF">
                    <a:alpha val="51000"/>
                  </a:srgbClr>
                </a:solidFill>
                <a:ln w="9525" cap="flat" cmpd="sng" algn="ctr">
                  <a:noFill/>
                  <a:prstDash val="solid"/>
                  <a:headEnd type="none" w="med" len="med"/>
                  <a:tailEnd type="none" w="med" len="med"/>
                </a:ln>
                <a:effectLst>
                  <a:softEdge rad="31750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cxnSp>
          <p:nvCxnSpPr>
            <p:cNvPr id="6" name="Straight Connector 5">
              <a:extLst>
                <a:ext uri="{FF2B5EF4-FFF2-40B4-BE49-F238E27FC236}">
                  <a16:creationId xmlns:a16="http://schemas.microsoft.com/office/drawing/2014/main" id="{54314917-B74D-697C-D073-A57FB8F44CE0}"/>
                </a:ext>
              </a:extLst>
            </p:cNvPr>
            <p:cNvCxnSpPr>
              <a:cxnSpLocks/>
            </p:cNvCxnSpPr>
            <p:nvPr/>
          </p:nvCxnSpPr>
          <p:spPr>
            <a:xfrm>
              <a:off x="5798612" y="5430235"/>
              <a:ext cx="594920" cy="0"/>
            </a:xfrm>
            <a:prstGeom prst="line">
              <a:avLst/>
            </a:prstGeom>
            <a:noFill/>
            <a:ln w="9525" cap="flat" cmpd="sng" algn="ctr">
              <a:solidFill>
                <a:srgbClr val="737373">
                  <a:alpha val="28000"/>
                </a:srgbClr>
              </a:solidFill>
              <a:prstDash val="solid"/>
              <a:headEnd type="none" w="lg" len="med"/>
              <a:tailEnd type="none" w="lg" len="med"/>
            </a:ln>
            <a:effectLst/>
          </p:spPr>
        </p:cxnSp>
        <p:grpSp>
          <p:nvGrpSpPr>
            <p:cNvPr id="7" name="Group 6">
              <a:extLst>
                <a:ext uri="{FF2B5EF4-FFF2-40B4-BE49-F238E27FC236}">
                  <a16:creationId xmlns:a16="http://schemas.microsoft.com/office/drawing/2014/main" id="{1540EFE2-FB4F-7EB5-F4CA-F940A65B6642}"/>
                </a:ext>
              </a:extLst>
            </p:cNvPr>
            <p:cNvGrpSpPr/>
            <p:nvPr/>
          </p:nvGrpSpPr>
          <p:grpSpPr>
            <a:xfrm>
              <a:off x="4253547" y="1948539"/>
              <a:ext cx="3672120" cy="3688740"/>
              <a:chOff x="4625725" y="3279330"/>
              <a:chExt cx="2922470" cy="4962716"/>
            </a:xfrm>
          </p:grpSpPr>
          <p:cxnSp>
            <p:nvCxnSpPr>
              <p:cNvPr id="57" name="Straight Connector 56">
                <a:extLst>
                  <a:ext uri="{FF2B5EF4-FFF2-40B4-BE49-F238E27FC236}">
                    <a16:creationId xmlns:a16="http://schemas.microsoft.com/office/drawing/2014/main" id="{BAACED3E-DD92-00F8-FBFD-47B046F7E8C4}"/>
                  </a:ext>
                </a:extLst>
              </p:cNvPr>
              <p:cNvCxnSpPr>
                <a:cxnSpLocks/>
              </p:cNvCxnSpPr>
              <p:nvPr/>
            </p:nvCxnSpPr>
            <p:spPr>
              <a:xfrm flipH="1" flipV="1">
                <a:off x="5856825" y="3559079"/>
                <a:ext cx="240120" cy="485472"/>
              </a:xfrm>
              <a:prstGeom prst="line">
                <a:avLst/>
              </a:prstGeom>
              <a:noFill/>
              <a:ln w="9525" cap="flat" cmpd="sng" algn="ctr">
                <a:solidFill>
                  <a:srgbClr val="505050"/>
                </a:solidFill>
                <a:prstDash val="solid"/>
                <a:headEnd type="none" w="lg" len="med"/>
                <a:tailEnd type="none" w="lg" len="med"/>
              </a:ln>
              <a:effectLst/>
            </p:spPr>
          </p:cxnSp>
          <p:cxnSp>
            <p:nvCxnSpPr>
              <p:cNvPr id="58" name="Straight Connector 57">
                <a:extLst>
                  <a:ext uri="{FF2B5EF4-FFF2-40B4-BE49-F238E27FC236}">
                    <a16:creationId xmlns:a16="http://schemas.microsoft.com/office/drawing/2014/main" id="{24542CF3-FA33-7FD2-9C68-F15F4DF04321}"/>
                  </a:ext>
                </a:extLst>
              </p:cNvPr>
              <p:cNvCxnSpPr>
                <a:cxnSpLocks/>
              </p:cNvCxnSpPr>
              <p:nvPr/>
            </p:nvCxnSpPr>
            <p:spPr>
              <a:xfrm flipH="1">
                <a:off x="5783128" y="4038363"/>
                <a:ext cx="310139" cy="786654"/>
              </a:xfrm>
              <a:prstGeom prst="line">
                <a:avLst/>
              </a:prstGeom>
              <a:noFill/>
              <a:ln w="9525" cap="flat" cmpd="sng" algn="ctr">
                <a:solidFill>
                  <a:srgbClr val="505050"/>
                </a:soli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C0F63E81-6E5E-D462-5A20-E5EE02432C95}"/>
                  </a:ext>
                </a:extLst>
              </p:cNvPr>
              <p:cNvCxnSpPr>
                <a:cxnSpLocks/>
              </p:cNvCxnSpPr>
              <p:nvPr/>
            </p:nvCxnSpPr>
            <p:spPr>
              <a:xfrm flipH="1" flipV="1">
                <a:off x="5783128" y="4825017"/>
                <a:ext cx="313817" cy="938872"/>
              </a:xfrm>
              <a:prstGeom prst="line">
                <a:avLst/>
              </a:prstGeom>
              <a:noFill/>
              <a:ln w="9525" cap="flat" cmpd="sng" algn="ctr">
                <a:solidFill>
                  <a:srgbClr val="505050"/>
                </a:solidFill>
                <a:prstDash val="solid"/>
                <a:headEnd type="none" w="lg" len="med"/>
                <a:tailEnd type="none" w="lg" len="med"/>
              </a:ln>
              <a:effectLst/>
            </p:spPr>
          </p:cxnSp>
          <p:cxnSp>
            <p:nvCxnSpPr>
              <p:cNvPr id="60" name="Straight Connector 59">
                <a:extLst>
                  <a:ext uri="{FF2B5EF4-FFF2-40B4-BE49-F238E27FC236}">
                    <a16:creationId xmlns:a16="http://schemas.microsoft.com/office/drawing/2014/main" id="{6DE9777D-D2C7-8B5E-515C-27E66F59D09A}"/>
                  </a:ext>
                </a:extLst>
              </p:cNvPr>
              <p:cNvCxnSpPr>
                <a:cxnSpLocks/>
              </p:cNvCxnSpPr>
              <p:nvPr/>
            </p:nvCxnSpPr>
            <p:spPr>
              <a:xfrm>
                <a:off x="5691008" y="3364252"/>
                <a:ext cx="165816" cy="194826"/>
              </a:xfrm>
              <a:prstGeom prst="line">
                <a:avLst/>
              </a:prstGeom>
              <a:noFill/>
              <a:ln w="9525" cap="flat" cmpd="sng" algn="ctr">
                <a:solidFill>
                  <a:srgbClr val="505050"/>
                </a:solidFill>
                <a:prstDash val="solid"/>
                <a:headEnd type="none" w="lg" len="med"/>
                <a:tailEnd type="none" w="lg" len="med"/>
              </a:ln>
              <a:effectLst/>
            </p:spPr>
          </p:cxnSp>
          <p:cxnSp>
            <p:nvCxnSpPr>
              <p:cNvPr id="61" name="Straight Connector 60">
                <a:extLst>
                  <a:ext uri="{FF2B5EF4-FFF2-40B4-BE49-F238E27FC236}">
                    <a16:creationId xmlns:a16="http://schemas.microsoft.com/office/drawing/2014/main" id="{3AE89410-FE09-E51A-C353-2BA88069227A}"/>
                  </a:ext>
                </a:extLst>
              </p:cNvPr>
              <p:cNvCxnSpPr>
                <a:cxnSpLocks/>
              </p:cNvCxnSpPr>
              <p:nvPr/>
            </p:nvCxnSpPr>
            <p:spPr>
              <a:xfrm flipV="1">
                <a:off x="5540544" y="3559079"/>
                <a:ext cx="316279" cy="557429"/>
              </a:xfrm>
              <a:prstGeom prst="line">
                <a:avLst/>
              </a:prstGeom>
              <a:noFill/>
              <a:ln w="9525" cap="flat" cmpd="sng" algn="ctr">
                <a:solidFill>
                  <a:srgbClr val="505050"/>
                </a:solidFill>
                <a:prstDash val="solid"/>
                <a:headEnd type="none" w="lg" len="med"/>
                <a:tailEnd type="none" w="lg" len="med"/>
              </a:ln>
              <a:effectLst/>
            </p:spPr>
          </p:cxnSp>
          <p:cxnSp>
            <p:nvCxnSpPr>
              <p:cNvPr id="62" name="Straight Connector 61">
                <a:extLst>
                  <a:ext uri="{FF2B5EF4-FFF2-40B4-BE49-F238E27FC236}">
                    <a16:creationId xmlns:a16="http://schemas.microsoft.com/office/drawing/2014/main" id="{D603E08C-593B-30E7-053B-FCE431659E4F}"/>
                  </a:ext>
                </a:extLst>
              </p:cNvPr>
              <p:cNvCxnSpPr>
                <a:cxnSpLocks/>
              </p:cNvCxnSpPr>
              <p:nvPr/>
            </p:nvCxnSpPr>
            <p:spPr>
              <a:xfrm>
                <a:off x="5542079" y="4116508"/>
                <a:ext cx="241592" cy="712470"/>
              </a:xfrm>
              <a:prstGeom prst="line">
                <a:avLst/>
              </a:prstGeom>
              <a:noFill/>
              <a:ln w="9525" cap="flat" cmpd="sng" algn="ctr">
                <a:solidFill>
                  <a:srgbClr val="505050"/>
                </a:solidFill>
                <a:prstDash val="solid"/>
                <a:headEnd type="none" w="lg" len="med"/>
                <a:tailEnd type="none" w="lg" len="med"/>
              </a:ln>
              <a:effectLst/>
            </p:spPr>
          </p:cxnSp>
          <p:cxnSp>
            <p:nvCxnSpPr>
              <p:cNvPr id="63" name="Straight Connector 62">
                <a:extLst>
                  <a:ext uri="{FF2B5EF4-FFF2-40B4-BE49-F238E27FC236}">
                    <a16:creationId xmlns:a16="http://schemas.microsoft.com/office/drawing/2014/main" id="{3323B6C2-3196-8AF4-72D7-ADE49CD22EBA}"/>
                  </a:ext>
                </a:extLst>
              </p:cNvPr>
              <p:cNvCxnSpPr>
                <a:cxnSpLocks/>
              </p:cNvCxnSpPr>
              <p:nvPr/>
            </p:nvCxnSpPr>
            <p:spPr>
              <a:xfrm flipV="1">
                <a:off x="5460962" y="4825777"/>
                <a:ext cx="320822" cy="938114"/>
              </a:xfrm>
              <a:prstGeom prst="line">
                <a:avLst/>
              </a:prstGeom>
              <a:noFill/>
              <a:ln w="9525" cap="flat" cmpd="sng" algn="ctr">
                <a:solidFill>
                  <a:srgbClr val="505050"/>
                </a:solidFill>
                <a:prstDash val="solid"/>
                <a:headEnd type="none" w="lg" len="med"/>
                <a:tailEnd type="none" w="lg" len="med"/>
              </a:ln>
              <a:effectLst/>
            </p:spPr>
          </p:cxnSp>
          <p:cxnSp>
            <p:nvCxnSpPr>
              <p:cNvPr id="64" name="Straight Connector 63">
                <a:extLst>
                  <a:ext uri="{FF2B5EF4-FFF2-40B4-BE49-F238E27FC236}">
                    <a16:creationId xmlns:a16="http://schemas.microsoft.com/office/drawing/2014/main" id="{3AFAC2C6-3864-9DE2-9F22-5A35FE62E1ED}"/>
                  </a:ext>
                </a:extLst>
              </p:cNvPr>
              <p:cNvCxnSpPr>
                <a:cxnSpLocks/>
              </p:cNvCxnSpPr>
              <p:nvPr/>
            </p:nvCxnSpPr>
            <p:spPr>
              <a:xfrm>
                <a:off x="5376039" y="3589901"/>
                <a:ext cx="28149" cy="116347"/>
              </a:xfrm>
              <a:prstGeom prst="line">
                <a:avLst/>
              </a:prstGeom>
              <a:noFill/>
              <a:ln w="9525" cap="flat" cmpd="sng" algn="ctr">
                <a:solidFill>
                  <a:srgbClr val="505050"/>
                </a:solidFill>
                <a:prstDash val="solid"/>
                <a:headEnd type="none" w="lg" len="med"/>
                <a:tailEnd type="none" w="lg" len="med"/>
              </a:ln>
              <a:effectLst/>
            </p:spPr>
          </p:cxnSp>
          <p:cxnSp>
            <p:nvCxnSpPr>
              <p:cNvPr id="65" name="Straight Connector 64">
                <a:extLst>
                  <a:ext uri="{FF2B5EF4-FFF2-40B4-BE49-F238E27FC236}">
                    <a16:creationId xmlns:a16="http://schemas.microsoft.com/office/drawing/2014/main" id="{93BC5A33-5D72-D1E6-76BD-2ACCC647DC8B}"/>
                  </a:ext>
                </a:extLst>
              </p:cNvPr>
              <p:cNvCxnSpPr>
                <a:cxnSpLocks/>
              </p:cNvCxnSpPr>
              <p:nvPr/>
            </p:nvCxnSpPr>
            <p:spPr>
              <a:xfrm flipV="1">
                <a:off x="5109573" y="3711567"/>
                <a:ext cx="294774" cy="594928"/>
              </a:xfrm>
              <a:prstGeom prst="line">
                <a:avLst/>
              </a:prstGeom>
              <a:noFill/>
              <a:ln w="9525" cap="flat" cmpd="sng" algn="ctr">
                <a:solidFill>
                  <a:srgbClr val="505050"/>
                </a:solidFill>
                <a:prstDash val="solid"/>
                <a:headEnd type="none" w="lg" len="med"/>
                <a:tailEnd type="none" w="lg" len="med"/>
              </a:ln>
              <a:effectLst/>
            </p:spPr>
          </p:cxnSp>
          <p:cxnSp>
            <p:nvCxnSpPr>
              <p:cNvPr id="66" name="Straight Connector 65">
                <a:extLst>
                  <a:ext uri="{FF2B5EF4-FFF2-40B4-BE49-F238E27FC236}">
                    <a16:creationId xmlns:a16="http://schemas.microsoft.com/office/drawing/2014/main" id="{AFAD9F43-98A9-58C2-AAA9-D6CE97CA5E00}"/>
                  </a:ext>
                </a:extLst>
              </p:cNvPr>
              <p:cNvCxnSpPr>
                <a:cxnSpLocks/>
              </p:cNvCxnSpPr>
              <p:nvPr/>
            </p:nvCxnSpPr>
            <p:spPr>
              <a:xfrm>
                <a:off x="5109573" y="4303891"/>
                <a:ext cx="110794" cy="592324"/>
              </a:xfrm>
              <a:prstGeom prst="line">
                <a:avLst/>
              </a:prstGeom>
              <a:noFill/>
              <a:ln w="9525" cap="flat" cmpd="sng" algn="ctr">
                <a:solidFill>
                  <a:srgbClr val="505050"/>
                </a:solidFill>
                <a:prstDash val="solid"/>
                <a:headEnd type="none" w="lg" len="med"/>
                <a:tailEnd type="none" w="lg" len="med"/>
              </a:ln>
              <a:effectLst/>
            </p:spPr>
          </p:cxnSp>
          <p:cxnSp>
            <p:nvCxnSpPr>
              <p:cNvPr id="67" name="Straight Connector 66">
                <a:extLst>
                  <a:ext uri="{FF2B5EF4-FFF2-40B4-BE49-F238E27FC236}">
                    <a16:creationId xmlns:a16="http://schemas.microsoft.com/office/drawing/2014/main" id="{4B236A5D-AF63-90D1-C35F-85F3328853F4}"/>
                  </a:ext>
                </a:extLst>
              </p:cNvPr>
              <p:cNvCxnSpPr>
                <a:cxnSpLocks/>
              </p:cNvCxnSpPr>
              <p:nvPr/>
            </p:nvCxnSpPr>
            <p:spPr>
              <a:xfrm flipV="1">
                <a:off x="4985508" y="4893014"/>
                <a:ext cx="235781" cy="859744"/>
              </a:xfrm>
              <a:prstGeom prst="line">
                <a:avLst/>
              </a:prstGeom>
              <a:noFill/>
              <a:ln w="9525" cap="flat" cmpd="sng" algn="ctr">
                <a:solidFill>
                  <a:srgbClr val="505050"/>
                </a:solidFill>
                <a:prstDash val="solid"/>
                <a:headEnd type="none" w="lg" len="med"/>
                <a:tailEnd type="none" w="lg" len="med"/>
              </a:ln>
              <a:effectLst/>
            </p:spPr>
          </p:cxnSp>
          <p:cxnSp>
            <p:nvCxnSpPr>
              <p:cNvPr id="68" name="Straight Connector 67">
                <a:extLst>
                  <a:ext uri="{FF2B5EF4-FFF2-40B4-BE49-F238E27FC236}">
                    <a16:creationId xmlns:a16="http://schemas.microsoft.com/office/drawing/2014/main" id="{A67B6D3F-C029-1C0F-4A5D-3EDF06E5F535}"/>
                  </a:ext>
                </a:extLst>
              </p:cNvPr>
              <p:cNvCxnSpPr>
                <a:cxnSpLocks/>
              </p:cNvCxnSpPr>
              <p:nvPr/>
            </p:nvCxnSpPr>
            <p:spPr>
              <a:xfrm flipH="1">
                <a:off x="5408121" y="3364252"/>
                <a:ext cx="282886" cy="340912"/>
              </a:xfrm>
              <a:prstGeom prst="line">
                <a:avLst/>
              </a:prstGeom>
              <a:noFill/>
              <a:ln w="9525" cap="flat" cmpd="sng" algn="ctr">
                <a:solidFill>
                  <a:srgbClr val="505050"/>
                </a:solidFill>
                <a:prstDash val="solid"/>
                <a:headEnd type="none" w="lg" len="med"/>
                <a:tailEnd type="none" w="lg" len="med"/>
              </a:ln>
              <a:effectLst/>
            </p:spPr>
          </p:cxnSp>
          <p:cxnSp>
            <p:nvCxnSpPr>
              <p:cNvPr id="69" name="Straight Connector 68">
                <a:extLst>
                  <a:ext uri="{FF2B5EF4-FFF2-40B4-BE49-F238E27FC236}">
                    <a16:creationId xmlns:a16="http://schemas.microsoft.com/office/drawing/2014/main" id="{F3C483F8-C883-ABA8-6F56-E38F5C9ABEFC}"/>
                  </a:ext>
                </a:extLst>
              </p:cNvPr>
              <p:cNvCxnSpPr>
                <a:cxnSpLocks/>
              </p:cNvCxnSpPr>
              <p:nvPr/>
            </p:nvCxnSpPr>
            <p:spPr>
              <a:xfrm flipH="1" flipV="1">
                <a:off x="5405078" y="3702489"/>
                <a:ext cx="135147" cy="412499"/>
              </a:xfrm>
              <a:prstGeom prst="line">
                <a:avLst/>
              </a:prstGeom>
              <a:noFill/>
              <a:ln w="9525" cap="flat" cmpd="sng" algn="ctr">
                <a:solidFill>
                  <a:srgbClr val="505050"/>
                </a:solid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id="{58289734-AA63-B663-D868-8D7736AB3DA8}"/>
                  </a:ext>
                </a:extLst>
              </p:cNvPr>
              <p:cNvCxnSpPr>
                <a:cxnSpLocks/>
              </p:cNvCxnSpPr>
              <p:nvPr/>
            </p:nvCxnSpPr>
            <p:spPr>
              <a:xfrm flipH="1">
                <a:off x="5221289" y="4118190"/>
                <a:ext cx="317048" cy="774824"/>
              </a:xfrm>
              <a:prstGeom prst="line">
                <a:avLst/>
              </a:prstGeom>
              <a:noFill/>
              <a:ln w="9525" cap="flat" cmpd="sng" algn="ctr">
                <a:solidFill>
                  <a:srgbClr val="505050"/>
                </a:solidFill>
                <a:prstDash val="solid"/>
                <a:headEnd type="none" w="lg" len="med"/>
                <a:tailEnd type="none" w="lg" len="med"/>
              </a:ln>
              <a:effectLst/>
            </p:spPr>
          </p:cxnSp>
          <p:cxnSp>
            <p:nvCxnSpPr>
              <p:cNvPr id="71" name="Straight Connector 70">
                <a:extLst>
                  <a:ext uri="{FF2B5EF4-FFF2-40B4-BE49-F238E27FC236}">
                    <a16:creationId xmlns:a16="http://schemas.microsoft.com/office/drawing/2014/main" id="{6253C19C-A293-4B56-6E4E-8EFB60FB2D5C}"/>
                  </a:ext>
                </a:extLst>
              </p:cNvPr>
              <p:cNvCxnSpPr>
                <a:cxnSpLocks/>
              </p:cNvCxnSpPr>
              <p:nvPr/>
            </p:nvCxnSpPr>
            <p:spPr>
              <a:xfrm flipH="1" flipV="1">
                <a:off x="5221289" y="4889812"/>
                <a:ext cx="241561" cy="874079"/>
              </a:xfrm>
              <a:prstGeom prst="line">
                <a:avLst/>
              </a:prstGeom>
              <a:noFill/>
              <a:ln w="9525" cap="flat" cmpd="sng" algn="ctr">
                <a:solidFill>
                  <a:srgbClr val="505050"/>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D80437B7-80A9-8345-5AA6-F0E1E2E4DA20}"/>
                  </a:ext>
                </a:extLst>
              </p:cNvPr>
              <p:cNvCxnSpPr>
                <a:cxnSpLocks/>
              </p:cNvCxnSpPr>
              <p:nvPr/>
            </p:nvCxnSpPr>
            <p:spPr>
              <a:xfrm>
                <a:off x="5094848" y="3951700"/>
                <a:ext cx="13051" cy="350076"/>
              </a:xfrm>
              <a:prstGeom prst="line">
                <a:avLst/>
              </a:prstGeom>
              <a:noFill/>
              <a:ln w="9525" cap="flat" cmpd="sng" algn="ctr">
                <a:solidFill>
                  <a:srgbClr val="505050"/>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AC9B758B-67FD-6DFD-27D7-BD731EAC8D74}"/>
                  </a:ext>
                </a:extLst>
              </p:cNvPr>
              <p:cNvCxnSpPr>
                <a:cxnSpLocks/>
              </p:cNvCxnSpPr>
              <p:nvPr/>
            </p:nvCxnSpPr>
            <p:spPr>
              <a:xfrm flipV="1">
                <a:off x="4853288" y="4297490"/>
                <a:ext cx="256658" cy="736402"/>
              </a:xfrm>
              <a:prstGeom prst="line">
                <a:avLst/>
              </a:prstGeom>
              <a:noFill/>
              <a:ln w="9525" cap="flat" cmpd="sng" algn="ctr">
                <a:solidFill>
                  <a:srgbClr val="505050"/>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53518838-FD06-4BD2-29CA-763AE98FD394}"/>
                  </a:ext>
                </a:extLst>
              </p:cNvPr>
              <p:cNvCxnSpPr>
                <a:cxnSpLocks/>
              </p:cNvCxnSpPr>
              <p:nvPr/>
            </p:nvCxnSpPr>
            <p:spPr>
              <a:xfrm>
                <a:off x="4852915" y="5030689"/>
                <a:ext cx="132476" cy="726798"/>
              </a:xfrm>
              <a:prstGeom prst="line">
                <a:avLst/>
              </a:prstGeom>
              <a:noFill/>
              <a:ln w="9525" cap="flat" cmpd="sng" algn="ctr">
                <a:solidFill>
                  <a:srgbClr val="505050"/>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4D97BA2D-088E-8E54-40E2-F20847735F0B}"/>
                  </a:ext>
                </a:extLst>
              </p:cNvPr>
              <p:cNvCxnSpPr>
                <a:cxnSpLocks/>
              </p:cNvCxnSpPr>
              <p:nvPr/>
            </p:nvCxnSpPr>
            <p:spPr>
              <a:xfrm flipV="1">
                <a:off x="4713636" y="5037095"/>
                <a:ext cx="139652" cy="726796"/>
              </a:xfrm>
              <a:prstGeom prst="line">
                <a:avLst/>
              </a:prstGeom>
              <a:noFill/>
              <a:ln w="9525" cap="flat" cmpd="sng" algn="ctr">
                <a:solidFill>
                  <a:srgbClr val="505050"/>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DC52D698-6BD5-E115-0D80-84062E9B0EB6}"/>
                  </a:ext>
                </a:extLst>
              </p:cNvPr>
              <p:cNvCxnSpPr>
                <a:cxnSpLocks/>
              </p:cNvCxnSpPr>
              <p:nvPr/>
            </p:nvCxnSpPr>
            <p:spPr>
              <a:xfrm>
                <a:off x="4841964" y="4515208"/>
                <a:ext cx="11323" cy="528289"/>
              </a:xfrm>
              <a:prstGeom prst="line">
                <a:avLst/>
              </a:prstGeom>
              <a:noFill/>
              <a:ln w="9525" cap="flat" cmpd="sng" algn="ctr">
                <a:solidFill>
                  <a:srgbClr val="505050"/>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DE049A0A-2A21-E8C1-411F-8E4C937882D4}"/>
                  </a:ext>
                </a:extLst>
              </p:cNvPr>
              <p:cNvCxnSpPr>
                <a:cxnSpLocks/>
              </p:cNvCxnSpPr>
              <p:nvPr/>
            </p:nvCxnSpPr>
            <p:spPr>
              <a:xfrm>
                <a:off x="4672117" y="5181171"/>
                <a:ext cx="39631" cy="576315"/>
              </a:xfrm>
              <a:prstGeom prst="line">
                <a:avLst/>
              </a:prstGeom>
              <a:noFill/>
              <a:ln w="9525" cap="flat" cmpd="sng" algn="ctr">
                <a:solidFill>
                  <a:srgbClr val="505050"/>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AF5A2861-4296-91D6-1DEA-4AE517584F1E}"/>
                  </a:ext>
                </a:extLst>
              </p:cNvPr>
              <p:cNvCxnSpPr/>
              <p:nvPr/>
            </p:nvCxnSpPr>
            <p:spPr>
              <a:xfrm flipV="1">
                <a:off x="5404187" y="3559078"/>
                <a:ext cx="452636" cy="152490"/>
              </a:xfrm>
              <a:prstGeom prst="line">
                <a:avLst/>
              </a:prstGeom>
              <a:noFill/>
              <a:ln w="9525" cap="flat" cmpd="sng" algn="ctr">
                <a:solidFill>
                  <a:srgbClr val="505050"/>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E1969F9B-521F-4D96-504B-06CA486DD552}"/>
                  </a:ext>
                </a:extLst>
              </p:cNvPr>
              <p:cNvCxnSpPr>
                <a:cxnSpLocks/>
              </p:cNvCxnSpPr>
              <p:nvPr/>
            </p:nvCxnSpPr>
            <p:spPr>
              <a:xfrm flipV="1">
                <a:off x="5536291" y="4044550"/>
                <a:ext cx="558767" cy="70438"/>
              </a:xfrm>
              <a:prstGeom prst="line">
                <a:avLst/>
              </a:prstGeom>
              <a:noFill/>
              <a:ln w="9525" cap="flat" cmpd="sng" algn="ctr">
                <a:solidFill>
                  <a:srgbClr val="505050"/>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02036DD0-89AC-5C07-E9C5-DC8EB0C9A2B5}"/>
                  </a:ext>
                </a:extLst>
              </p:cNvPr>
              <p:cNvCxnSpPr>
                <a:cxnSpLocks/>
              </p:cNvCxnSpPr>
              <p:nvPr/>
            </p:nvCxnSpPr>
            <p:spPr>
              <a:xfrm flipV="1">
                <a:off x="5223017" y="4828978"/>
                <a:ext cx="558767" cy="60834"/>
              </a:xfrm>
              <a:prstGeom prst="line">
                <a:avLst/>
              </a:prstGeom>
              <a:noFill/>
              <a:ln w="9525" cap="flat" cmpd="sng" algn="ctr">
                <a:solidFill>
                  <a:srgbClr val="505050"/>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69C58E1D-A439-76AB-AB56-E1D2CA22039C}"/>
                  </a:ext>
                </a:extLst>
              </p:cNvPr>
              <p:cNvCxnSpPr>
                <a:cxnSpLocks/>
              </p:cNvCxnSpPr>
              <p:nvPr/>
            </p:nvCxnSpPr>
            <p:spPr>
              <a:xfrm flipV="1">
                <a:off x="4851241" y="4893014"/>
                <a:ext cx="371936" cy="144080"/>
              </a:xfrm>
              <a:prstGeom prst="line">
                <a:avLst/>
              </a:prstGeom>
              <a:noFill/>
              <a:ln w="9525" cap="flat" cmpd="sng" algn="ctr">
                <a:solidFill>
                  <a:srgbClr val="505050"/>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570004E3-353B-AC7E-B636-352F6859B119}"/>
                  </a:ext>
                </a:extLst>
              </p:cNvPr>
              <p:cNvCxnSpPr>
                <a:cxnSpLocks/>
              </p:cNvCxnSpPr>
              <p:nvPr/>
            </p:nvCxnSpPr>
            <p:spPr>
              <a:xfrm flipV="1">
                <a:off x="5113560" y="4118190"/>
                <a:ext cx="428551" cy="185703"/>
              </a:xfrm>
              <a:prstGeom prst="line">
                <a:avLst/>
              </a:prstGeom>
              <a:noFill/>
              <a:ln w="9525" cap="flat" cmpd="sng" algn="ctr">
                <a:solidFill>
                  <a:srgbClr val="505050"/>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9C774D10-DA20-61F2-9E36-CCF0F0C09156}"/>
                  </a:ext>
                </a:extLst>
              </p:cNvPr>
              <p:cNvCxnSpPr>
                <a:cxnSpLocks/>
              </p:cNvCxnSpPr>
              <p:nvPr/>
            </p:nvCxnSpPr>
            <p:spPr>
              <a:xfrm flipV="1">
                <a:off x="4838031" y="4310296"/>
                <a:ext cx="270027" cy="201712"/>
              </a:xfrm>
              <a:prstGeom prst="line">
                <a:avLst/>
              </a:prstGeom>
              <a:noFill/>
              <a:ln w="9525" cap="flat" cmpd="sng" algn="ctr">
                <a:solidFill>
                  <a:srgbClr val="505050"/>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20A5E8F2-E201-FC41-AD64-033FC4EF1EFF}"/>
                  </a:ext>
                </a:extLst>
              </p:cNvPr>
              <p:cNvCxnSpPr>
                <a:cxnSpLocks/>
              </p:cNvCxnSpPr>
              <p:nvPr/>
            </p:nvCxnSpPr>
            <p:spPr>
              <a:xfrm flipV="1">
                <a:off x="4670071" y="5037093"/>
                <a:ext cx="183217" cy="144081"/>
              </a:xfrm>
              <a:prstGeom prst="line">
                <a:avLst/>
              </a:prstGeom>
              <a:noFill/>
              <a:ln w="9525" cap="flat" cmpd="sng" algn="ctr">
                <a:solidFill>
                  <a:srgbClr val="505050"/>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56079DEB-3E6C-2869-5D05-F613ACC98AA3}"/>
                  </a:ext>
                </a:extLst>
              </p:cNvPr>
              <p:cNvCxnSpPr>
                <a:cxnSpLocks/>
              </p:cNvCxnSpPr>
              <p:nvPr/>
            </p:nvCxnSpPr>
            <p:spPr>
              <a:xfrm flipV="1">
                <a:off x="5092801" y="3711567"/>
                <a:ext cx="313433" cy="240134"/>
              </a:xfrm>
              <a:prstGeom prst="line">
                <a:avLst/>
              </a:prstGeom>
              <a:noFill/>
              <a:ln w="9525" cap="flat" cmpd="sng" algn="ctr">
                <a:solidFill>
                  <a:srgbClr val="505050"/>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0C681D09-40B6-7A77-22F8-FE1ACC567E51}"/>
                  </a:ext>
                </a:extLst>
              </p:cNvPr>
              <p:cNvCxnSpPr>
                <a:cxnSpLocks/>
              </p:cNvCxnSpPr>
              <p:nvPr/>
            </p:nvCxnSpPr>
            <p:spPr>
              <a:xfrm flipH="1">
                <a:off x="5856825" y="3279330"/>
                <a:ext cx="240121" cy="279744"/>
              </a:xfrm>
              <a:prstGeom prst="line">
                <a:avLst/>
              </a:prstGeom>
              <a:noFill/>
              <a:ln w="9525" cap="flat" cmpd="sng" algn="ctr">
                <a:solidFill>
                  <a:srgbClr val="505050"/>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DF0D924D-71CD-52A9-C9C9-340BE76B4C67}"/>
                  </a:ext>
                </a:extLst>
              </p:cNvPr>
              <p:cNvCxnSpPr>
                <a:cxnSpLocks/>
              </p:cNvCxnSpPr>
              <p:nvPr/>
            </p:nvCxnSpPr>
            <p:spPr>
              <a:xfrm>
                <a:off x="6098192" y="3282531"/>
                <a:ext cx="236443" cy="276543"/>
              </a:xfrm>
              <a:prstGeom prst="line">
                <a:avLst/>
              </a:prstGeom>
              <a:noFill/>
              <a:ln w="9525" cap="flat" cmpd="sng" algn="ctr">
                <a:solidFill>
                  <a:srgbClr val="505050"/>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933521E4-B4F3-C702-8C52-5E987851D6F7}"/>
                  </a:ext>
                </a:extLst>
              </p:cNvPr>
              <p:cNvCxnSpPr>
                <a:cxnSpLocks/>
              </p:cNvCxnSpPr>
              <p:nvPr/>
            </p:nvCxnSpPr>
            <p:spPr>
              <a:xfrm flipV="1">
                <a:off x="6096945" y="3559079"/>
                <a:ext cx="237689" cy="485472"/>
              </a:xfrm>
              <a:prstGeom prst="line">
                <a:avLst/>
              </a:prstGeom>
              <a:noFill/>
              <a:ln w="9525" cap="flat" cmpd="sng" algn="ctr">
                <a:solidFill>
                  <a:srgbClr val="505050"/>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68D812D1-0B30-A003-9F02-A85112B7C3B3}"/>
                  </a:ext>
                </a:extLst>
              </p:cNvPr>
              <p:cNvCxnSpPr>
                <a:cxnSpLocks/>
              </p:cNvCxnSpPr>
              <p:nvPr/>
            </p:nvCxnSpPr>
            <p:spPr>
              <a:xfrm>
                <a:off x="6098193" y="4038363"/>
                <a:ext cx="310139" cy="786654"/>
              </a:xfrm>
              <a:prstGeom prst="line">
                <a:avLst/>
              </a:prstGeom>
              <a:noFill/>
              <a:ln w="9525" cap="flat" cmpd="sng" algn="ctr">
                <a:solidFill>
                  <a:srgbClr val="505050"/>
                </a:solidFill>
                <a:prstDash val="solid"/>
                <a:headEnd type="none" w="lg" len="med"/>
                <a:tailEnd type="none" w="lg" len="med"/>
              </a:ln>
              <a:effectLst/>
            </p:spPr>
          </p:cxnSp>
          <p:cxnSp>
            <p:nvCxnSpPr>
              <p:cNvPr id="90" name="Straight Connector 89">
                <a:extLst>
                  <a:ext uri="{FF2B5EF4-FFF2-40B4-BE49-F238E27FC236}">
                    <a16:creationId xmlns:a16="http://schemas.microsoft.com/office/drawing/2014/main" id="{E79EE988-4D38-FD30-1DC4-161C50425027}"/>
                  </a:ext>
                </a:extLst>
              </p:cNvPr>
              <p:cNvCxnSpPr>
                <a:cxnSpLocks/>
              </p:cNvCxnSpPr>
              <p:nvPr/>
            </p:nvCxnSpPr>
            <p:spPr>
              <a:xfrm flipV="1">
                <a:off x="6095058" y="4825017"/>
                <a:ext cx="313273" cy="938872"/>
              </a:xfrm>
              <a:prstGeom prst="line">
                <a:avLst/>
              </a:prstGeom>
              <a:noFill/>
              <a:ln w="9525" cap="flat" cmpd="sng" algn="ctr">
                <a:solidFill>
                  <a:srgbClr val="505050"/>
                </a:solidFill>
                <a:prstDash val="solid"/>
                <a:headEnd type="none" w="lg" len="med"/>
                <a:tailEnd type="none" w="lg" len="med"/>
              </a:ln>
              <a:effectLst/>
            </p:spPr>
          </p:cxnSp>
          <p:cxnSp>
            <p:nvCxnSpPr>
              <p:cNvPr id="91" name="Straight Connector 90">
                <a:extLst>
                  <a:ext uri="{FF2B5EF4-FFF2-40B4-BE49-F238E27FC236}">
                    <a16:creationId xmlns:a16="http://schemas.microsoft.com/office/drawing/2014/main" id="{BD153A4A-BF7A-ED74-FC9D-EF45CC52C2BB}"/>
                  </a:ext>
                </a:extLst>
              </p:cNvPr>
              <p:cNvCxnSpPr>
                <a:cxnSpLocks/>
              </p:cNvCxnSpPr>
              <p:nvPr/>
            </p:nvCxnSpPr>
            <p:spPr>
              <a:xfrm flipH="1">
                <a:off x="6334635" y="3364252"/>
                <a:ext cx="165816" cy="194826"/>
              </a:xfrm>
              <a:prstGeom prst="line">
                <a:avLst/>
              </a:prstGeom>
              <a:noFill/>
              <a:ln w="9525" cap="flat" cmpd="sng" algn="ctr">
                <a:solidFill>
                  <a:srgbClr val="505050"/>
                </a:solidFill>
                <a:prstDash val="solid"/>
                <a:headEnd type="none" w="lg" len="med"/>
                <a:tailEnd type="none" w="lg" len="med"/>
              </a:ln>
              <a:effectLst/>
            </p:spPr>
          </p:cxnSp>
          <p:cxnSp>
            <p:nvCxnSpPr>
              <p:cNvPr id="92" name="Straight Connector 91">
                <a:extLst>
                  <a:ext uri="{FF2B5EF4-FFF2-40B4-BE49-F238E27FC236}">
                    <a16:creationId xmlns:a16="http://schemas.microsoft.com/office/drawing/2014/main" id="{4390CDEF-6F51-0DDB-1A4E-3F8ED7583C03}"/>
                  </a:ext>
                </a:extLst>
              </p:cNvPr>
              <p:cNvCxnSpPr>
                <a:cxnSpLocks/>
              </p:cNvCxnSpPr>
              <p:nvPr/>
            </p:nvCxnSpPr>
            <p:spPr>
              <a:xfrm flipH="1" flipV="1">
                <a:off x="6334636" y="3559079"/>
                <a:ext cx="316279" cy="557429"/>
              </a:xfrm>
              <a:prstGeom prst="line">
                <a:avLst/>
              </a:prstGeom>
              <a:noFill/>
              <a:ln w="9525" cap="flat" cmpd="sng" algn="ctr">
                <a:solidFill>
                  <a:srgbClr val="505050"/>
                </a:solidFill>
                <a:prstDash val="solid"/>
                <a:headEnd type="none" w="lg" len="med"/>
                <a:tailEnd type="none" w="lg" len="med"/>
              </a:ln>
              <a:effectLst/>
            </p:spPr>
          </p:cxnSp>
          <p:cxnSp>
            <p:nvCxnSpPr>
              <p:cNvPr id="93" name="Straight Connector 92">
                <a:extLst>
                  <a:ext uri="{FF2B5EF4-FFF2-40B4-BE49-F238E27FC236}">
                    <a16:creationId xmlns:a16="http://schemas.microsoft.com/office/drawing/2014/main" id="{2372040B-1E6E-B510-E6E4-4B9DD66099AD}"/>
                  </a:ext>
                </a:extLst>
              </p:cNvPr>
              <p:cNvCxnSpPr>
                <a:cxnSpLocks/>
              </p:cNvCxnSpPr>
              <p:nvPr/>
            </p:nvCxnSpPr>
            <p:spPr>
              <a:xfrm flipH="1">
                <a:off x="6407788" y="4116508"/>
                <a:ext cx="241592" cy="712470"/>
              </a:xfrm>
              <a:prstGeom prst="line">
                <a:avLst/>
              </a:prstGeom>
              <a:noFill/>
              <a:ln w="9525" cap="flat" cmpd="sng" algn="ctr">
                <a:solidFill>
                  <a:srgbClr val="505050"/>
                </a:solidFill>
                <a:prstDash val="solid"/>
                <a:headEnd type="none" w="lg" len="med"/>
                <a:tailEnd type="none" w="lg" len="med"/>
              </a:ln>
              <a:effectLst/>
            </p:spPr>
          </p:cxnSp>
          <p:cxnSp>
            <p:nvCxnSpPr>
              <p:cNvPr id="94" name="Straight Connector 93">
                <a:extLst>
                  <a:ext uri="{FF2B5EF4-FFF2-40B4-BE49-F238E27FC236}">
                    <a16:creationId xmlns:a16="http://schemas.microsoft.com/office/drawing/2014/main" id="{AB626B4B-7E2C-819D-29B9-5F7C3F403458}"/>
                  </a:ext>
                </a:extLst>
              </p:cNvPr>
              <p:cNvCxnSpPr>
                <a:cxnSpLocks/>
              </p:cNvCxnSpPr>
              <p:nvPr/>
            </p:nvCxnSpPr>
            <p:spPr>
              <a:xfrm flipH="1" flipV="1">
                <a:off x="6409676" y="4825777"/>
                <a:ext cx="320822" cy="938114"/>
              </a:xfrm>
              <a:prstGeom prst="line">
                <a:avLst/>
              </a:prstGeom>
              <a:noFill/>
              <a:ln w="9525" cap="flat" cmpd="sng" algn="ctr">
                <a:solidFill>
                  <a:srgbClr val="505050"/>
                </a:solidFill>
                <a:prstDash val="solid"/>
                <a:headEnd type="none" w="lg" len="med"/>
                <a:tailEnd type="none" w="lg" len="med"/>
              </a:ln>
              <a:effectLst/>
            </p:spPr>
          </p:cxnSp>
          <p:cxnSp>
            <p:nvCxnSpPr>
              <p:cNvPr id="95" name="Straight Connector 94">
                <a:extLst>
                  <a:ext uri="{FF2B5EF4-FFF2-40B4-BE49-F238E27FC236}">
                    <a16:creationId xmlns:a16="http://schemas.microsoft.com/office/drawing/2014/main" id="{68B58F77-2974-509C-8CB7-F93BBB293622}"/>
                  </a:ext>
                </a:extLst>
              </p:cNvPr>
              <p:cNvCxnSpPr>
                <a:cxnSpLocks/>
              </p:cNvCxnSpPr>
              <p:nvPr/>
            </p:nvCxnSpPr>
            <p:spPr>
              <a:xfrm flipH="1">
                <a:off x="6787272" y="3589901"/>
                <a:ext cx="28149" cy="116347"/>
              </a:xfrm>
              <a:prstGeom prst="line">
                <a:avLst/>
              </a:prstGeom>
              <a:noFill/>
              <a:ln w="9525" cap="flat" cmpd="sng" algn="ctr">
                <a:solidFill>
                  <a:srgbClr val="505050"/>
                </a:solidFill>
                <a:prstDash val="solid"/>
                <a:headEnd type="none" w="lg" len="med"/>
                <a:tailEnd type="none" w="lg" len="med"/>
              </a:ln>
              <a:effectLst/>
            </p:spPr>
          </p:cxnSp>
          <p:cxnSp>
            <p:nvCxnSpPr>
              <p:cNvPr id="96" name="Straight Connector 95">
                <a:extLst>
                  <a:ext uri="{FF2B5EF4-FFF2-40B4-BE49-F238E27FC236}">
                    <a16:creationId xmlns:a16="http://schemas.microsoft.com/office/drawing/2014/main" id="{9F7E07E6-C955-D229-3DED-252C01B901BD}"/>
                  </a:ext>
                </a:extLst>
              </p:cNvPr>
              <p:cNvCxnSpPr>
                <a:cxnSpLocks/>
              </p:cNvCxnSpPr>
              <p:nvPr/>
            </p:nvCxnSpPr>
            <p:spPr>
              <a:xfrm flipH="1" flipV="1">
                <a:off x="6787114" y="3711567"/>
                <a:ext cx="294774" cy="594928"/>
              </a:xfrm>
              <a:prstGeom prst="line">
                <a:avLst/>
              </a:prstGeom>
              <a:noFill/>
              <a:ln w="9525" cap="flat" cmpd="sng" algn="ctr">
                <a:solidFill>
                  <a:srgbClr val="505050"/>
                </a:solidFill>
                <a:prstDash val="solid"/>
                <a:headEnd type="none" w="lg" len="med"/>
                <a:tailEnd type="none" w="lg" len="med"/>
              </a:ln>
              <a:effectLst/>
            </p:spPr>
          </p:cxnSp>
          <p:cxnSp>
            <p:nvCxnSpPr>
              <p:cNvPr id="97" name="Straight Connector 96">
                <a:extLst>
                  <a:ext uri="{FF2B5EF4-FFF2-40B4-BE49-F238E27FC236}">
                    <a16:creationId xmlns:a16="http://schemas.microsoft.com/office/drawing/2014/main" id="{F5A4786D-DB55-D42B-935C-050E5047AD5E}"/>
                  </a:ext>
                </a:extLst>
              </p:cNvPr>
              <p:cNvCxnSpPr>
                <a:cxnSpLocks/>
              </p:cNvCxnSpPr>
              <p:nvPr/>
            </p:nvCxnSpPr>
            <p:spPr>
              <a:xfrm flipH="1">
                <a:off x="6971092" y="4303891"/>
                <a:ext cx="110794" cy="592324"/>
              </a:xfrm>
              <a:prstGeom prst="line">
                <a:avLst/>
              </a:prstGeom>
              <a:noFill/>
              <a:ln w="9525" cap="flat" cmpd="sng" algn="ctr">
                <a:solidFill>
                  <a:srgbClr val="505050"/>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CB7F21F8-62D6-11EF-35DA-3B54D8B86A73}"/>
                  </a:ext>
                </a:extLst>
              </p:cNvPr>
              <p:cNvCxnSpPr>
                <a:cxnSpLocks/>
              </p:cNvCxnSpPr>
              <p:nvPr/>
            </p:nvCxnSpPr>
            <p:spPr>
              <a:xfrm flipH="1" flipV="1">
                <a:off x="6970171" y="4893014"/>
                <a:ext cx="235781" cy="859744"/>
              </a:xfrm>
              <a:prstGeom prst="line">
                <a:avLst/>
              </a:prstGeom>
              <a:noFill/>
              <a:ln w="9525" cap="flat" cmpd="sng" algn="ctr">
                <a:solidFill>
                  <a:srgbClr val="505050"/>
                </a:solidFill>
                <a:prstDash val="solid"/>
                <a:headEnd type="none" w="lg" len="med"/>
                <a:tailEnd type="none" w="lg" len="med"/>
              </a:ln>
              <a:effectLst/>
            </p:spPr>
          </p:cxnSp>
          <p:cxnSp>
            <p:nvCxnSpPr>
              <p:cNvPr id="99" name="Straight Connector 98">
                <a:extLst>
                  <a:ext uri="{FF2B5EF4-FFF2-40B4-BE49-F238E27FC236}">
                    <a16:creationId xmlns:a16="http://schemas.microsoft.com/office/drawing/2014/main" id="{F4BDCF83-7540-1D9C-139F-37B2DC6B0394}"/>
                  </a:ext>
                </a:extLst>
              </p:cNvPr>
              <p:cNvCxnSpPr>
                <a:cxnSpLocks/>
              </p:cNvCxnSpPr>
              <p:nvPr/>
            </p:nvCxnSpPr>
            <p:spPr>
              <a:xfrm>
                <a:off x="6500452" y="3364252"/>
                <a:ext cx="282886" cy="340912"/>
              </a:xfrm>
              <a:prstGeom prst="line">
                <a:avLst/>
              </a:prstGeom>
              <a:noFill/>
              <a:ln w="9525" cap="flat" cmpd="sng" algn="ctr">
                <a:solidFill>
                  <a:srgbClr val="505050"/>
                </a:solidFill>
                <a:prstDash val="solid"/>
                <a:headEnd type="none" w="lg" len="med"/>
                <a:tailEnd type="none" w="lg" len="med"/>
              </a:ln>
              <a:effectLst/>
            </p:spPr>
          </p:cxnSp>
          <p:cxnSp>
            <p:nvCxnSpPr>
              <p:cNvPr id="100" name="Straight Connector 99">
                <a:extLst>
                  <a:ext uri="{FF2B5EF4-FFF2-40B4-BE49-F238E27FC236}">
                    <a16:creationId xmlns:a16="http://schemas.microsoft.com/office/drawing/2014/main" id="{CDFE8E45-2F3F-1BF4-D7CF-4D0FD80EC0BB}"/>
                  </a:ext>
                </a:extLst>
              </p:cNvPr>
              <p:cNvCxnSpPr>
                <a:cxnSpLocks/>
              </p:cNvCxnSpPr>
              <p:nvPr/>
            </p:nvCxnSpPr>
            <p:spPr>
              <a:xfrm flipV="1">
                <a:off x="6651235" y="3702489"/>
                <a:ext cx="135147" cy="412499"/>
              </a:xfrm>
              <a:prstGeom prst="line">
                <a:avLst/>
              </a:prstGeom>
              <a:noFill/>
              <a:ln w="9525" cap="flat" cmpd="sng" algn="ctr">
                <a:solidFill>
                  <a:srgbClr val="505050"/>
                </a:solidFill>
                <a:prstDash val="solid"/>
                <a:headEnd type="none" w="lg" len="med"/>
                <a:tailEnd type="none" w="lg" len="med"/>
              </a:ln>
              <a:effectLst/>
            </p:spPr>
          </p:cxnSp>
          <p:cxnSp>
            <p:nvCxnSpPr>
              <p:cNvPr id="101" name="Straight Connector 100">
                <a:extLst>
                  <a:ext uri="{FF2B5EF4-FFF2-40B4-BE49-F238E27FC236}">
                    <a16:creationId xmlns:a16="http://schemas.microsoft.com/office/drawing/2014/main" id="{4EF94E52-F014-2F1E-A25F-3D04F9AC8441}"/>
                  </a:ext>
                </a:extLst>
              </p:cNvPr>
              <p:cNvCxnSpPr>
                <a:cxnSpLocks/>
              </p:cNvCxnSpPr>
              <p:nvPr/>
            </p:nvCxnSpPr>
            <p:spPr>
              <a:xfrm>
                <a:off x="6653122" y="4118190"/>
                <a:ext cx="317048" cy="774824"/>
              </a:xfrm>
              <a:prstGeom prst="line">
                <a:avLst/>
              </a:prstGeom>
              <a:noFill/>
              <a:ln w="9525" cap="flat" cmpd="sng" algn="ctr">
                <a:solidFill>
                  <a:srgbClr val="505050"/>
                </a:solidFill>
                <a:prstDash val="solid"/>
                <a:headEnd type="none" w="lg" len="med"/>
                <a:tailEnd type="none" w="lg" len="med"/>
              </a:ln>
              <a:effectLst/>
            </p:spPr>
          </p:cxnSp>
          <p:cxnSp>
            <p:nvCxnSpPr>
              <p:cNvPr id="102" name="Straight Connector 101">
                <a:extLst>
                  <a:ext uri="{FF2B5EF4-FFF2-40B4-BE49-F238E27FC236}">
                    <a16:creationId xmlns:a16="http://schemas.microsoft.com/office/drawing/2014/main" id="{BAE48CE3-554F-379B-45DC-4003D06019AE}"/>
                  </a:ext>
                </a:extLst>
              </p:cNvPr>
              <p:cNvCxnSpPr>
                <a:cxnSpLocks/>
              </p:cNvCxnSpPr>
              <p:nvPr/>
            </p:nvCxnSpPr>
            <p:spPr>
              <a:xfrm flipV="1">
                <a:off x="6728609" y="4889812"/>
                <a:ext cx="241561" cy="874079"/>
              </a:xfrm>
              <a:prstGeom prst="line">
                <a:avLst/>
              </a:prstGeom>
              <a:noFill/>
              <a:ln w="9525" cap="flat" cmpd="sng" algn="ctr">
                <a:solidFill>
                  <a:srgbClr val="505050"/>
                </a:solidFill>
                <a:prstDash val="solid"/>
                <a:headEnd type="none" w="lg" len="med"/>
                <a:tailEnd type="none" w="lg" len="med"/>
              </a:ln>
              <a:effectLst/>
            </p:spPr>
          </p:cxnSp>
          <p:cxnSp>
            <p:nvCxnSpPr>
              <p:cNvPr id="103" name="Straight Connector 102">
                <a:extLst>
                  <a:ext uri="{FF2B5EF4-FFF2-40B4-BE49-F238E27FC236}">
                    <a16:creationId xmlns:a16="http://schemas.microsoft.com/office/drawing/2014/main" id="{9062E6BE-8B1B-BF99-73D1-3B482ABBBE16}"/>
                  </a:ext>
                </a:extLst>
              </p:cNvPr>
              <p:cNvCxnSpPr>
                <a:cxnSpLocks/>
              </p:cNvCxnSpPr>
              <p:nvPr/>
            </p:nvCxnSpPr>
            <p:spPr>
              <a:xfrm flipH="1">
                <a:off x="7083561" y="3951700"/>
                <a:ext cx="13051" cy="350076"/>
              </a:xfrm>
              <a:prstGeom prst="line">
                <a:avLst/>
              </a:prstGeom>
              <a:noFill/>
              <a:ln w="9525" cap="flat" cmpd="sng" algn="ctr">
                <a:solidFill>
                  <a:srgbClr val="505050"/>
                </a:solidFill>
                <a:prstDash val="solid"/>
                <a:headEnd type="none" w="lg" len="med"/>
                <a:tailEnd type="none" w="lg" len="med"/>
              </a:ln>
              <a:effectLst/>
            </p:spPr>
          </p:cxnSp>
          <p:cxnSp>
            <p:nvCxnSpPr>
              <p:cNvPr id="104" name="Straight Connector 103">
                <a:extLst>
                  <a:ext uri="{FF2B5EF4-FFF2-40B4-BE49-F238E27FC236}">
                    <a16:creationId xmlns:a16="http://schemas.microsoft.com/office/drawing/2014/main" id="{9145C4C2-EF86-911B-479D-F987F2FD09DE}"/>
                  </a:ext>
                </a:extLst>
              </p:cNvPr>
              <p:cNvCxnSpPr>
                <a:cxnSpLocks/>
              </p:cNvCxnSpPr>
              <p:nvPr/>
            </p:nvCxnSpPr>
            <p:spPr>
              <a:xfrm flipH="1" flipV="1">
                <a:off x="7081515" y="4297490"/>
                <a:ext cx="256658" cy="736402"/>
              </a:xfrm>
              <a:prstGeom prst="line">
                <a:avLst/>
              </a:prstGeom>
              <a:noFill/>
              <a:ln w="9525" cap="flat" cmpd="sng" algn="ctr">
                <a:solidFill>
                  <a:srgbClr val="505050"/>
                </a:solidFill>
                <a:prstDash val="solid"/>
                <a:headEnd type="none" w="lg" len="med"/>
                <a:tailEnd type="none" w="lg" len="med"/>
              </a:ln>
              <a:effectLst/>
            </p:spPr>
          </p:cxnSp>
          <p:cxnSp>
            <p:nvCxnSpPr>
              <p:cNvPr id="105" name="Straight Connector 104">
                <a:extLst>
                  <a:ext uri="{FF2B5EF4-FFF2-40B4-BE49-F238E27FC236}">
                    <a16:creationId xmlns:a16="http://schemas.microsoft.com/office/drawing/2014/main" id="{C0FCE70C-F861-F3D9-D67D-715D9CADF4B5}"/>
                  </a:ext>
                </a:extLst>
              </p:cNvPr>
              <p:cNvCxnSpPr>
                <a:cxnSpLocks/>
              </p:cNvCxnSpPr>
              <p:nvPr/>
            </p:nvCxnSpPr>
            <p:spPr>
              <a:xfrm flipH="1">
                <a:off x="7206069" y="5030689"/>
                <a:ext cx="132476" cy="726798"/>
              </a:xfrm>
              <a:prstGeom prst="line">
                <a:avLst/>
              </a:prstGeom>
              <a:noFill/>
              <a:ln w="9525" cap="flat" cmpd="sng" algn="ctr">
                <a:solidFill>
                  <a:srgbClr val="505050"/>
                </a:solidFill>
                <a:prstDash val="solid"/>
                <a:headEnd type="none" w="lg" len="med"/>
                <a:tailEnd type="none" w="lg" len="med"/>
              </a:ln>
              <a:effectLst/>
            </p:spPr>
          </p:cxnSp>
          <p:cxnSp>
            <p:nvCxnSpPr>
              <p:cNvPr id="106" name="Straight Connector 105">
                <a:extLst>
                  <a:ext uri="{FF2B5EF4-FFF2-40B4-BE49-F238E27FC236}">
                    <a16:creationId xmlns:a16="http://schemas.microsoft.com/office/drawing/2014/main" id="{8FE7183C-E508-21A6-7CE1-7575C04E6DED}"/>
                  </a:ext>
                </a:extLst>
              </p:cNvPr>
              <p:cNvCxnSpPr>
                <a:cxnSpLocks/>
              </p:cNvCxnSpPr>
              <p:nvPr/>
            </p:nvCxnSpPr>
            <p:spPr>
              <a:xfrm flipH="1" flipV="1">
                <a:off x="7338172" y="5037095"/>
                <a:ext cx="139652" cy="726796"/>
              </a:xfrm>
              <a:prstGeom prst="line">
                <a:avLst/>
              </a:prstGeom>
              <a:noFill/>
              <a:ln w="9525" cap="flat" cmpd="sng" algn="ctr">
                <a:solidFill>
                  <a:srgbClr val="505050"/>
                </a:solidFill>
                <a:prstDash val="solid"/>
                <a:headEnd type="none" w="lg" len="med"/>
                <a:tailEnd type="none" w="lg" len="med"/>
              </a:ln>
              <a:effectLst/>
            </p:spPr>
          </p:cxnSp>
          <p:cxnSp>
            <p:nvCxnSpPr>
              <p:cNvPr id="107" name="Straight Connector 106">
                <a:extLst>
                  <a:ext uri="{FF2B5EF4-FFF2-40B4-BE49-F238E27FC236}">
                    <a16:creationId xmlns:a16="http://schemas.microsoft.com/office/drawing/2014/main" id="{E881B627-F9DF-23E5-3D06-8463AABF8EC5}"/>
                  </a:ext>
                </a:extLst>
              </p:cNvPr>
              <p:cNvCxnSpPr>
                <a:cxnSpLocks/>
              </p:cNvCxnSpPr>
              <p:nvPr/>
            </p:nvCxnSpPr>
            <p:spPr>
              <a:xfrm flipH="1">
                <a:off x="7338172" y="4515208"/>
                <a:ext cx="11323" cy="528289"/>
              </a:xfrm>
              <a:prstGeom prst="line">
                <a:avLst/>
              </a:prstGeom>
              <a:noFill/>
              <a:ln w="9525" cap="flat" cmpd="sng" algn="ctr">
                <a:solidFill>
                  <a:srgbClr val="505050"/>
                </a:solidFill>
                <a:prstDash val="solid"/>
                <a:headEnd type="none" w="lg" len="med"/>
                <a:tailEnd type="none" w="lg" len="med"/>
              </a:ln>
              <a:effectLst/>
            </p:spPr>
          </p:cxnSp>
          <p:cxnSp>
            <p:nvCxnSpPr>
              <p:cNvPr id="108" name="Straight Connector 107">
                <a:extLst>
                  <a:ext uri="{FF2B5EF4-FFF2-40B4-BE49-F238E27FC236}">
                    <a16:creationId xmlns:a16="http://schemas.microsoft.com/office/drawing/2014/main" id="{AE54094D-FB8F-6753-5B56-E2D45CDCD735}"/>
                  </a:ext>
                </a:extLst>
              </p:cNvPr>
              <p:cNvCxnSpPr>
                <a:cxnSpLocks/>
              </p:cNvCxnSpPr>
              <p:nvPr/>
            </p:nvCxnSpPr>
            <p:spPr>
              <a:xfrm flipH="1">
                <a:off x="7479712" y="5181171"/>
                <a:ext cx="39631" cy="576315"/>
              </a:xfrm>
              <a:prstGeom prst="line">
                <a:avLst/>
              </a:prstGeom>
              <a:noFill/>
              <a:ln w="9525" cap="flat" cmpd="sng" algn="ctr">
                <a:solidFill>
                  <a:srgbClr val="505050"/>
                </a:solidFill>
                <a:prstDash val="solid"/>
                <a:headEnd type="none" w="lg" len="med"/>
                <a:tailEnd type="none" w="lg" len="med"/>
              </a:ln>
              <a:effectLst/>
            </p:spPr>
          </p:cxnSp>
          <p:cxnSp>
            <p:nvCxnSpPr>
              <p:cNvPr id="109" name="Straight Connector 108">
                <a:extLst>
                  <a:ext uri="{FF2B5EF4-FFF2-40B4-BE49-F238E27FC236}">
                    <a16:creationId xmlns:a16="http://schemas.microsoft.com/office/drawing/2014/main" id="{7463F461-0503-66F9-6F2A-D3CC3E291BC9}"/>
                  </a:ext>
                </a:extLst>
              </p:cNvPr>
              <p:cNvCxnSpPr/>
              <p:nvPr/>
            </p:nvCxnSpPr>
            <p:spPr>
              <a:xfrm flipH="1" flipV="1">
                <a:off x="6334636" y="3559078"/>
                <a:ext cx="452636" cy="152490"/>
              </a:xfrm>
              <a:prstGeom prst="line">
                <a:avLst/>
              </a:prstGeom>
              <a:noFill/>
              <a:ln w="9525" cap="flat" cmpd="sng" algn="ctr">
                <a:solidFill>
                  <a:srgbClr val="505050"/>
                </a:solidFill>
                <a:prstDash val="solid"/>
                <a:headEnd type="none" w="lg" len="med"/>
                <a:tailEnd type="none" w="lg" len="med"/>
              </a:ln>
              <a:effectLst/>
            </p:spPr>
          </p:cxnSp>
          <p:cxnSp>
            <p:nvCxnSpPr>
              <p:cNvPr id="110" name="Straight Connector 109">
                <a:extLst>
                  <a:ext uri="{FF2B5EF4-FFF2-40B4-BE49-F238E27FC236}">
                    <a16:creationId xmlns:a16="http://schemas.microsoft.com/office/drawing/2014/main" id="{70914B62-7E5A-2540-C2BA-0BCD8FEE9F06}"/>
                  </a:ext>
                </a:extLst>
              </p:cNvPr>
              <p:cNvCxnSpPr>
                <a:cxnSpLocks/>
              </p:cNvCxnSpPr>
              <p:nvPr/>
            </p:nvCxnSpPr>
            <p:spPr>
              <a:xfrm flipH="1" flipV="1">
                <a:off x="6096401" y="4044550"/>
                <a:ext cx="558767" cy="70438"/>
              </a:xfrm>
              <a:prstGeom prst="line">
                <a:avLst/>
              </a:prstGeom>
              <a:noFill/>
              <a:ln w="9525" cap="flat" cmpd="sng" algn="ctr">
                <a:solidFill>
                  <a:srgbClr val="505050"/>
                </a:solidFill>
                <a:prstDash val="solid"/>
                <a:headEnd type="none" w="lg" len="med"/>
                <a:tailEnd type="none" w="lg" len="med"/>
              </a:ln>
              <a:effectLst/>
            </p:spPr>
          </p:cxnSp>
          <p:cxnSp>
            <p:nvCxnSpPr>
              <p:cNvPr id="111" name="Straight Connector 110">
                <a:extLst>
                  <a:ext uri="{FF2B5EF4-FFF2-40B4-BE49-F238E27FC236}">
                    <a16:creationId xmlns:a16="http://schemas.microsoft.com/office/drawing/2014/main" id="{4898DCA6-4A61-6DB7-5EFB-317AD6759686}"/>
                  </a:ext>
                </a:extLst>
              </p:cNvPr>
              <p:cNvCxnSpPr>
                <a:cxnSpLocks/>
              </p:cNvCxnSpPr>
              <p:nvPr/>
            </p:nvCxnSpPr>
            <p:spPr>
              <a:xfrm flipH="1" flipV="1">
                <a:off x="6409676" y="4828978"/>
                <a:ext cx="558767" cy="60834"/>
              </a:xfrm>
              <a:prstGeom prst="line">
                <a:avLst/>
              </a:prstGeom>
              <a:noFill/>
              <a:ln w="9525" cap="flat" cmpd="sng" algn="ctr">
                <a:solidFill>
                  <a:srgbClr val="505050"/>
                </a:solidFill>
                <a:prstDash val="solid"/>
                <a:headEnd type="none" w="lg" len="med"/>
                <a:tailEnd type="none" w="lg" len="med"/>
              </a:ln>
              <a:effectLst/>
            </p:spPr>
          </p:cxnSp>
          <p:cxnSp>
            <p:nvCxnSpPr>
              <p:cNvPr id="112" name="Straight Connector 111">
                <a:extLst>
                  <a:ext uri="{FF2B5EF4-FFF2-40B4-BE49-F238E27FC236}">
                    <a16:creationId xmlns:a16="http://schemas.microsoft.com/office/drawing/2014/main" id="{858DB56C-DAE9-506B-0A42-F9BC632FDCE4}"/>
                  </a:ext>
                </a:extLst>
              </p:cNvPr>
              <p:cNvCxnSpPr>
                <a:cxnSpLocks/>
              </p:cNvCxnSpPr>
              <p:nvPr/>
            </p:nvCxnSpPr>
            <p:spPr>
              <a:xfrm flipH="1" flipV="1">
                <a:off x="6968283" y="4893014"/>
                <a:ext cx="371936" cy="144080"/>
              </a:xfrm>
              <a:prstGeom prst="line">
                <a:avLst/>
              </a:prstGeom>
              <a:noFill/>
              <a:ln w="9525" cap="flat" cmpd="sng" algn="ctr">
                <a:solidFill>
                  <a:srgbClr val="505050"/>
                </a:solidFill>
                <a:prstDash val="solid"/>
                <a:headEnd type="none" w="lg" len="med"/>
                <a:tailEnd type="none" w="lg" len="med"/>
              </a:ln>
              <a:effectLst/>
            </p:spPr>
          </p:cxnSp>
          <p:cxnSp>
            <p:nvCxnSpPr>
              <p:cNvPr id="113" name="Straight Connector 112">
                <a:extLst>
                  <a:ext uri="{FF2B5EF4-FFF2-40B4-BE49-F238E27FC236}">
                    <a16:creationId xmlns:a16="http://schemas.microsoft.com/office/drawing/2014/main" id="{9DA133A0-C5B4-8431-44B3-E70129BD8DC0}"/>
                  </a:ext>
                </a:extLst>
              </p:cNvPr>
              <p:cNvCxnSpPr>
                <a:cxnSpLocks/>
              </p:cNvCxnSpPr>
              <p:nvPr/>
            </p:nvCxnSpPr>
            <p:spPr>
              <a:xfrm flipH="1" flipV="1">
                <a:off x="6649349" y="4118190"/>
                <a:ext cx="428551" cy="185703"/>
              </a:xfrm>
              <a:prstGeom prst="line">
                <a:avLst/>
              </a:prstGeom>
              <a:noFill/>
              <a:ln w="9525" cap="flat" cmpd="sng" algn="ctr">
                <a:solidFill>
                  <a:srgbClr val="505050"/>
                </a:solidFill>
                <a:prstDash val="solid"/>
                <a:headEnd type="none" w="lg" len="med"/>
                <a:tailEnd type="none" w="lg" len="med"/>
              </a:ln>
              <a:effectLst/>
            </p:spPr>
          </p:cxnSp>
          <p:cxnSp>
            <p:nvCxnSpPr>
              <p:cNvPr id="114" name="Straight Connector 113">
                <a:extLst>
                  <a:ext uri="{FF2B5EF4-FFF2-40B4-BE49-F238E27FC236}">
                    <a16:creationId xmlns:a16="http://schemas.microsoft.com/office/drawing/2014/main" id="{15B48EB4-098B-BF7B-68A8-AA61C758D3A3}"/>
                  </a:ext>
                </a:extLst>
              </p:cNvPr>
              <p:cNvCxnSpPr>
                <a:cxnSpLocks/>
              </p:cNvCxnSpPr>
              <p:nvPr/>
            </p:nvCxnSpPr>
            <p:spPr>
              <a:xfrm flipH="1" flipV="1">
                <a:off x="7083401" y="4310296"/>
                <a:ext cx="270027" cy="201712"/>
              </a:xfrm>
              <a:prstGeom prst="line">
                <a:avLst/>
              </a:prstGeom>
              <a:noFill/>
              <a:ln w="9525" cap="flat" cmpd="sng" algn="ctr">
                <a:solidFill>
                  <a:srgbClr val="505050"/>
                </a:solidFill>
                <a:prstDash val="solid"/>
                <a:headEnd type="none" w="lg" len="med"/>
                <a:tailEnd type="none" w="lg" len="med"/>
              </a:ln>
              <a:effectLst/>
            </p:spPr>
          </p:cxnSp>
          <p:cxnSp>
            <p:nvCxnSpPr>
              <p:cNvPr id="115" name="Straight Connector 114">
                <a:extLst>
                  <a:ext uri="{FF2B5EF4-FFF2-40B4-BE49-F238E27FC236}">
                    <a16:creationId xmlns:a16="http://schemas.microsoft.com/office/drawing/2014/main" id="{C1895F96-867D-38CA-CF46-0815A6A003BE}"/>
                  </a:ext>
                </a:extLst>
              </p:cNvPr>
              <p:cNvCxnSpPr>
                <a:cxnSpLocks/>
              </p:cNvCxnSpPr>
              <p:nvPr/>
            </p:nvCxnSpPr>
            <p:spPr>
              <a:xfrm flipH="1" flipV="1">
                <a:off x="7338172" y="5037093"/>
                <a:ext cx="183217" cy="144081"/>
              </a:xfrm>
              <a:prstGeom prst="line">
                <a:avLst/>
              </a:prstGeom>
              <a:noFill/>
              <a:ln w="9525" cap="flat" cmpd="sng" algn="ctr">
                <a:solidFill>
                  <a:srgbClr val="505050"/>
                </a:solidFill>
                <a:prstDash val="solid"/>
                <a:headEnd type="none" w="lg" len="med"/>
                <a:tailEnd type="none" w="lg" len="med"/>
              </a:ln>
              <a:effectLst/>
            </p:spPr>
          </p:cxnSp>
          <p:cxnSp>
            <p:nvCxnSpPr>
              <p:cNvPr id="116" name="Straight Connector 115">
                <a:extLst>
                  <a:ext uri="{FF2B5EF4-FFF2-40B4-BE49-F238E27FC236}">
                    <a16:creationId xmlns:a16="http://schemas.microsoft.com/office/drawing/2014/main" id="{2F785E33-0333-FAA0-8A84-E202AB9E7CBA}"/>
                  </a:ext>
                </a:extLst>
              </p:cNvPr>
              <p:cNvCxnSpPr>
                <a:cxnSpLocks/>
              </p:cNvCxnSpPr>
              <p:nvPr/>
            </p:nvCxnSpPr>
            <p:spPr>
              <a:xfrm flipH="1" flipV="1">
                <a:off x="6785225" y="3711567"/>
                <a:ext cx="313433" cy="240134"/>
              </a:xfrm>
              <a:prstGeom prst="line">
                <a:avLst/>
              </a:prstGeom>
              <a:noFill/>
              <a:ln w="9525" cap="flat" cmpd="sng" algn="ctr">
                <a:solidFill>
                  <a:srgbClr val="505050"/>
                </a:solidFill>
                <a:prstDash val="solid"/>
                <a:headEnd type="none" w="lg" len="med"/>
                <a:tailEnd type="none" w="lg" len="med"/>
              </a:ln>
              <a:effectLst/>
            </p:spPr>
          </p:cxnSp>
          <p:cxnSp>
            <p:nvCxnSpPr>
              <p:cNvPr id="117" name="Straight Connector 116">
                <a:extLst>
                  <a:ext uri="{FF2B5EF4-FFF2-40B4-BE49-F238E27FC236}">
                    <a16:creationId xmlns:a16="http://schemas.microsoft.com/office/drawing/2014/main" id="{FAA76378-CF55-D2D5-E469-29E15E3568A6}"/>
                  </a:ext>
                </a:extLst>
              </p:cNvPr>
              <p:cNvCxnSpPr>
                <a:cxnSpLocks/>
              </p:cNvCxnSpPr>
              <p:nvPr/>
            </p:nvCxnSpPr>
            <p:spPr>
              <a:xfrm flipH="1" flipV="1">
                <a:off x="5856780" y="7953566"/>
                <a:ext cx="242052" cy="288480"/>
              </a:xfrm>
              <a:prstGeom prst="line">
                <a:avLst/>
              </a:prstGeom>
              <a:noFill/>
              <a:ln w="9525" cap="flat" cmpd="sng" algn="ctr">
                <a:solidFill>
                  <a:srgbClr val="505050"/>
                </a:solidFill>
                <a:prstDash val="solid"/>
                <a:headEnd type="none" w="lg" len="med"/>
                <a:tailEnd type="none" w="lg" len="med"/>
              </a:ln>
              <a:effectLst/>
            </p:spPr>
          </p:cxnSp>
          <p:cxnSp>
            <p:nvCxnSpPr>
              <p:cNvPr id="118" name="Straight Connector 117">
                <a:extLst>
                  <a:ext uri="{FF2B5EF4-FFF2-40B4-BE49-F238E27FC236}">
                    <a16:creationId xmlns:a16="http://schemas.microsoft.com/office/drawing/2014/main" id="{93BD35CC-A1DE-43E4-53C2-C89A4C223B6E}"/>
                  </a:ext>
                </a:extLst>
              </p:cNvPr>
              <p:cNvCxnSpPr>
                <a:cxnSpLocks/>
              </p:cNvCxnSpPr>
              <p:nvPr/>
            </p:nvCxnSpPr>
            <p:spPr>
              <a:xfrm flipH="1">
                <a:off x="5856781" y="7470423"/>
                <a:ext cx="236390" cy="483141"/>
              </a:xfrm>
              <a:prstGeom prst="line">
                <a:avLst/>
              </a:prstGeom>
              <a:noFill/>
              <a:ln w="9525" cap="flat" cmpd="sng" algn="ctr">
                <a:solidFill>
                  <a:srgbClr val="505050"/>
                </a:solidFill>
                <a:prstDash val="solid"/>
                <a:headEnd type="none" w="lg" len="med"/>
                <a:tailEnd type="none" w="lg" len="med"/>
              </a:ln>
              <a:effectLst/>
            </p:spPr>
          </p:cxnSp>
          <p:cxnSp>
            <p:nvCxnSpPr>
              <p:cNvPr id="119" name="Straight Connector 118">
                <a:extLst>
                  <a:ext uri="{FF2B5EF4-FFF2-40B4-BE49-F238E27FC236}">
                    <a16:creationId xmlns:a16="http://schemas.microsoft.com/office/drawing/2014/main" id="{5A27C62B-8C2B-911E-7E3C-773CEB1480A6}"/>
                  </a:ext>
                </a:extLst>
              </p:cNvPr>
              <p:cNvCxnSpPr>
                <a:cxnSpLocks/>
              </p:cNvCxnSpPr>
              <p:nvPr/>
            </p:nvCxnSpPr>
            <p:spPr>
              <a:xfrm flipH="1" flipV="1">
                <a:off x="5783083" y="6687625"/>
                <a:ext cx="310087" cy="776395"/>
              </a:xfrm>
              <a:prstGeom prst="line">
                <a:avLst/>
              </a:prstGeom>
              <a:noFill/>
              <a:ln w="9525" cap="flat" cmpd="sng" algn="ctr">
                <a:solidFill>
                  <a:srgbClr val="505050"/>
                </a:solidFill>
                <a:prstDash val="solid"/>
                <a:headEnd type="none" w="lg" len="med"/>
                <a:tailEnd type="none" w="lg" len="med"/>
              </a:ln>
              <a:effectLst/>
            </p:spPr>
          </p:cxnSp>
          <p:cxnSp>
            <p:nvCxnSpPr>
              <p:cNvPr id="120" name="Straight Connector 119">
                <a:extLst>
                  <a:ext uri="{FF2B5EF4-FFF2-40B4-BE49-F238E27FC236}">
                    <a16:creationId xmlns:a16="http://schemas.microsoft.com/office/drawing/2014/main" id="{5F15AF72-CB73-F583-175B-65F0E55B20C5}"/>
                  </a:ext>
                </a:extLst>
              </p:cNvPr>
              <p:cNvCxnSpPr>
                <a:cxnSpLocks/>
              </p:cNvCxnSpPr>
              <p:nvPr/>
            </p:nvCxnSpPr>
            <p:spPr>
              <a:xfrm flipH="1">
                <a:off x="5783083" y="5760311"/>
                <a:ext cx="310139" cy="927314"/>
              </a:xfrm>
              <a:prstGeom prst="line">
                <a:avLst/>
              </a:prstGeom>
              <a:noFill/>
              <a:ln w="9525" cap="flat" cmpd="sng" algn="ctr">
                <a:solidFill>
                  <a:srgbClr val="505050"/>
                </a:solidFill>
                <a:prstDash val="solid"/>
                <a:headEnd type="none" w="lg" len="med"/>
                <a:tailEnd type="none" w="lg" len="med"/>
              </a:ln>
              <a:effectLst/>
            </p:spPr>
          </p:cxnSp>
          <p:cxnSp>
            <p:nvCxnSpPr>
              <p:cNvPr id="121" name="Straight Connector 120">
                <a:extLst>
                  <a:ext uri="{FF2B5EF4-FFF2-40B4-BE49-F238E27FC236}">
                    <a16:creationId xmlns:a16="http://schemas.microsoft.com/office/drawing/2014/main" id="{F528B126-F3C4-4E2C-799E-72361FA950DF}"/>
                  </a:ext>
                </a:extLst>
              </p:cNvPr>
              <p:cNvCxnSpPr>
                <a:cxnSpLocks/>
              </p:cNvCxnSpPr>
              <p:nvPr/>
            </p:nvCxnSpPr>
            <p:spPr>
              <a:xfrm flipV="1">
                <a:off x="5690963" y="7953566"/>
                <a:ext cx="165816" cy="194826"/>
              </a:xfrm>
              <a:prstGeom prst="line">
                <a:avLst/>
              </a:prstGeom>
              <a:noFill/>
              <a:ln w="9525" cap="flat" cmpd="sng" algn="ctr">
                <a:solidFill>
                  <a:srgbClr val="505050"/>
                </a:solidFill>
                <a:prstDash val="solid"/>
                <a:headEnd type="none" w="lg" len="med"/>
                <a:tailEnd type="none" w="lg" len="med"/>
              </a:ln>
              <a:effectLst/>
            </p:spPr>
          </p:cxnSp>
          <p:cxnSp>
            <p:nvCxnSpPr>
              <p:cNvPr id="122" name="Straight Connector 121">
                <a:extLst>
                  <a:ext uri="{FF2B5EF4-FFF2-40B4-BE49-F238E27FC236}">
                    <a16:creationId xmlns:a16="http://schemas.microsoft.com/office/drawing/2014/main" id="{90335134-8166-360C-E7CE-F04287827579}"/>
                  </a:ext>
                </a:extLst>
              </p:cNvPr>
              <p:cNvCxnSpPr>
                <a:cxnSpLocks/>
              </p:cNvCxnSpPr>
              <p:nvPr/>
            </p:nvCxnSpPr>
            <p:spPr>
              <a:xfrm>
                <a:off x="5540500" y="7396135"/>
                <a:ext cx="316279" cy="557429"/>
              </a:xfrm>
              <a:prstGeom prst="line">
                <a:avLst/>
              </a:prstGeom>
              <a:noFill/>
              <a:ln w="9525" cap="flat" cmpd="sng" algn="ctr">
                <a:solidFill>
                  <a:srgbClr val="505050"/>
                </a:solidFill>
                <a:prstDash val="solid"/>
                <a:headEnd type="none" w="lg" len="med"/>
                <a:tailEnd type="none" w="lg" len="med"/>
              </a:ln>
              <a:effectLst/>
            </p:spPr>
          </p:cxnSp>
          <p:cxnSp>
            <p:nvCxnSpPr>
              <p:cNvPr id="123" name="Straight Connector 122">
                <a:extLst>
                  <a:ext uri="{FF2B5EF4-FFF2-40B4-BE49-F238E27FC236}">
                    <a16:creationId xmlns:a16="http://schemas.microsoft.com/office/drawing/2014/main" id="{3E4E6135-6918-2533-6E2C-380BDB9444F2}"/>
                  </a:ext>
                </a:extLst>
              </p:cNvPr>
              <p:cNvCxnSpPr>
                <a:cxnSpLocks/>
              </p:cNvCxnSpPr>
              <p:nvPr/>
            </p:nvCxnSpPr>
            <p:spPr>
              <a:xfrm flipV="1">
                <a:off x="5542035" y="6683665"/>
                <a:ext cx="241592" cy="712470"/>
              </a:xfrm>
              <a:prstGeom prst="line">
                <a:avLst/>
              </a:prstGeom>
              <a:noFill/>
              <a:ln w="9525" cap="flat" cmpd="sng" algn="ctr">
                <a:solidFill>
                  <a:srgbClr val="505050"/>
                </a:solidFill>
                <a:prstDash val="solid"/>
                <a:headEnd type="none" w="lg" len="med"/>
                <a:tailEnd type="none" w="lg" len="med"/>
              </a:ln>
              <a:effectLst/>
            </p:spPr>
          </p:cxnSp>
          <p:cxnSp>
            <p:nvCxnSpPr>
              <p:cNvPr id="124" name="Straight Connector 123">
                <a:extLst>
                  <a:ext uri="{FF2B5EF4-FFF2-40B4-BE49-F238E27FC236}">
                    <a16:creationId xmlns:a16="http://schemas.microsoft.com/office/drawing/2014/main" id="{AD957DE7-BD03-A874-65AB-D758C329D2DC}"/>
                  </a:ext>
                </a:extLst>
              </p:cNvPr>
              <p:cNvCxnSpPr>
                <a:cxnSpLocks/>
              </p:cNvCxnSpPr>
              <p:nvPr/>
            </p:nvCxnSpPr>
            <p:spPr>
              <a:xfrm>
                <a:off x="5460918" y="5748753"/>
                <a:ext cx="320822" cy="938114"/>
              </a:xfrm>
              <a:prstGeom prst="line">
                <a:avLst/>
              </a:prstGeom>
              <a:noFill/>
              <a:ln w="9525" cap="flat" cmpd="sng" algn="ctr">
                <a:solidFill>
                  <a:srgbClr val="505050"/>
                </a:solidFill>
                <a:prstDash val="solid"/>
                <a:headEnd type="none" w="lg" len="med"/>
                <a:tailEnd type="none" w="lg" len="med"/>
              </a:ln>
              <a:effectLst/>
            </p:spPr>
          </p:cxnSp>
          <p:cxnSp>
            <p:nvCxnSpPr>
              <p:cNvPr id="125" name="Straight Connector 124">
                <a:extLst>
                  <a:ext uri="{FF2B5EF4-FFF2-40B4-BE49-F238E27FC236}">
                    <a16:creationId xmlns:a16="http://schemas.microsoft.com/office/drawing/2014/main" id="{A5637FCC-976D-C46E-1066-CB08C6DE222A}"/>
                  </a:ext>
                </a:extLst>
              </p:cNvPr>
              <p:cNvCxnSpPr>
                <a:cxnSpLocks/>
              </p:cNvCxnSpPr>
              <p:nvPr/>
            </p:nvCxnSpPr>
            <p:spPr>
              <a:xfrm flipV="1">
                <a:off x="5375994" y="7806394"/>
                <a:ext cx="28149" cy="116347"/>
              </a:xfrm>
              <a:prstGeom prst="line">
                <a:avLst/>
              </a:prstGeom>
              <a:noFill/>
              <a:ln w="9525" cap="flat" cmpd="sng" algn="ctr">
                <a:solidFill>
                  <a:srgbClr val="505050"/>
                </a:solidFill>
                <a:prstDash val="solid"/>
                <a:headEnd type="none" w="lg" len="med"/>
                <a:tailEnd type="none" w="lg" len="med"/>
              </a:ln>
              <a:effectLst/>
            </p:spPr>
          </p:cxnSp>
          <p:cxnSp>
            <p:nvCxnSpPr>
              <p:cNvPr id="126" name="Straight Connector 125">
                <a:extLst>
                  <a:ext uri="{FF2B5EF4-FFF2-40B4-BE49-F238E27FC236}">
                    <a16:creationId xmlns:a16="http://schemas.microsoft.com/office/drawing/2014/main" id="{88CB8951-6249-E33C-3373-385DE3C3D2BA}"/>
                  </a:ext>
                </a:extLst>
              </p:cNvPr>
              <p:cNvCxnSpPr>
                <a:cxnSpLocks/>
              </p:cNvCxnSpPr>
              <p:nvPr/>
            </p:nvCxnSpPr>
            <p:spPr>
              <a:xfrm>
                <a:off x="5109528" y="7206148"/>
                <a:ext cx="294774" cy="594928"/>
              </a:xfrm>
              <a:prstGeom prst="line">
                <a:avLst/>
              </a:prstGeom>
              <a:noFill/>
              <a:ln w="9525" cap="flat" cmpd="sng" algn="ctr">
                <a:solidFill>
                  <a:srgbClr val="505050"/>
                </a:solidFill>
                <a:prstDash val="solid"/>
                <a:headEnd type="none" w="lg" len="med"/>
                <a:tailEnd type="none" w="lg" len="med"/>
              </a:ln>
              <a:effectLst/>
            </p:spPr>
          </p:cxnSp>
          <p:cxnSp>
            <p:nvCxnSpPr>
              <p:cNvPr id="127" name="Straight Connector 126">
                <a:extLst>
                  <a:ext uri="{FF2B5EF4-FFF2-40B4-BE49-F238E27FC236}">
                    <a16:creationId xmlns:a16="http://schemas.microsoft.com/office/drawing/2014/main" id="{347BEECF-E088-E881-1F4A-A868B4872431}"/>
                  </a:ext>
                </a:extLst>
              </p:cNvPr>
              <p:cNvCxnSpPr>
                <a:cxnSpLocks/>
              </p:cNvCxnSpPr>
              <p:nvPr/>
            </p:nvCxnSpPr>
            <p:spPr>
              <a:xfrm flipV="1">
                <a:off x="5109528" y="6616428"/>
                <a:ext cx="110794" cy="592322"/>
              </a:xfrm>
              <a:prstGeom prst="line">
                <a:avLst/>
              </a:prstGeom>
              <a:noFill/>
              <a:ln w="9525" cap="flat" cmpd="sng" algn="ctr">
                <a:solidFill>
                  <a:srgbClr val="505050"/>
                </a:solidFill>
                <a:prstDash val="solid"/>
                <a:headEnd type="none" w="lg" len="med"/>
                <a:tailEnd type="none" w="lg" len="med"/>
              </a:ln>
              <a:effectLst/>
            </p:spPr>
          </p:cxnSp>
          <p:cxnSp>
            <p:nvCxnSpPr>
              <p:cNvPr id="128" name="Straight Connector 127">
                <a:extLst>
                  <a:ext uri="{FF2B5EF4-FFF2-40B4-BE49-F238E27FC236}">
                    <a16:creationId xmlns:a16="http://schemas.microsoft.com/office/drawing/2014/main" id="{F0775E41-05B5-C1E7-0719-DDF51758CFB2}"/>
                  </a:ext>
                </a:extLst>
              </p:cNvPr>
              <p:cNvCxnSpPr>
                <a:cxnSpLocks/>
              </p:cNvCxnSpPr>
              <p:nvPr/>
            </p:nvCxnSpPr>
            <p:spPr>
              <a:xfrm>
                <a:off x="4985464" y="5759886"/>
                <a:ext cx="235781" cy="859744"/>
              </a:xfrm>
              <a:prstGeom prst="line">
                <a:avLst/>
              </a:prstGeom>
              <a:noFill/>
              <a:ln w="9525" cap="flat" cmpd="sng" algn="ctr">
                <a:solidFill>
                  <a:srgbClr val="505050"/>
                </a:solidFill>
                <a:prstDash val="solid"/>
                <a:headEnd type="none" w="lg" len="med"/>
                <a:tailEnd type="none" w="lg" len="med"/>
              </a:ln>
              <a:effectLst/>
            </p:spPr>
          </p:cxnSp>
          <p:cxnSp>
            <p:nvCxnSpPr>
              <p:cNvPr id="129" name="Straight Connector 128">
                <a:extLst>
                  <a:ext uri="{FF2B5EF4-FFF2-40B4-BE49-F238E27FC236}">
                    <a16:creationId xmlns:a16="http://schemas.microsoft.com/office/drawing/2014/main" id="{6E0E4070-0049-7351-721E-A2975679EC2F}"/>
                  </a:ext>
                </a:extLst>
              </p:cNvPr>
              <p:cNvCxnSpPr>
                <a:cxnSpLocks/>
              </p:cNvCxnSpPr>
              <p:nvPr/>
            </p:nvCxnSpPr>
            <p:spPr>
              <a:xfrm flipH="1" flipV="1">
                <a:off x="5408077" y="7807479"/>
                <a:ext cx="282886" cy="340912"/>
              </a:xfrm>
              <a:prstGeom prst="line">
                <a:avLst/>
              </a:prstGeom>
              <a:noFill/>
              <a:ln w="9525" cap="flat" cmpd="sng" algn="ctr">
                <a:solidFill>
                  <a:srgbClr val="505050"/>
                </a:solidFill>
                <a:prstDash val="solid"/>
                <a:headEnd type="none" w="lg" len="med"/>
                <a:tailEnd type="none" w="lg" len="med"/>
              </a:ln>
              <a:effectLst/>
            </p:spPr>
          </p:cxnSp>
          <p:cxnSp>
            <p:nvCxnSpPr>
              <p:cNvPr id="130" name="Straight Connector 129">
                <a:extLst>
                  <a:ext uri="{FF2B5EF4-FFF2-40B4-BE49-F238E27FC236}">
                    <a16:creationId xmlns:a16="http://schemas.microsoft.com/office/drawing/2014/main" id="{9E98B641-97F8-8C50-8085-0482621D7C23}"/>
                  </a:ext>
                </a:extLst>
              </p:cNvPr>
              <p:cNvCxnSpPr>
                <a:cxnSpLocks/>
              </p:cNvCxnSpPr>
              <p:nvPr/>
            </p:nvCxnSpPr>
            <p:spPr>
              <a:xfrm flipH="1">
                <a:off x="5405033" y="7397656"/>
                <a:ext cx="135147" cy="412499"/>
              </a:xfrm>
              <a:prstGeom prst="line">
                <a:avLst/>
              </a:prstGeom>
              <a:noFill/>
              <a:ln w="9525" cap="flat" cmpd="sng" algn="ctr">
                <a:solidFill>
                  <a:srgbClr val="505050"/>
                </a:solidFill>
                <a:prstDash val="solid"/>
                <a:headEnd type="none" w="lg" len="med"/>
                <a:tailEnd type="none" w="lg" len="med"/>
              </a:ln>
              <a:effectLst/>
            </p:spPr>
          </p:cxnSp>
          <p:cxnSp>
            <p:nvCxnSpPr>
              <p:cNvPr id="131" name="Straight Connector 130">
                <a:extLst>
                  <a:ext uri="{FF2B5EF4-FFF2-40B4-BE49-F238E27FC236}">
                    <a16:creationId xmlns:a16="http://schemas.microsoft.com/office/drawing/2014/main" id="{947460E5-7487-7374-6241-E9310A5DEB77}"/>
                  </a:ext>
                </a:extLst>
              </p:cNvPr>
              <p:cNvCxnSpPr>
                <a:cxnSpLocks/>
              </p:cNvCxnSpPr>
              <p:nvPr/>
            </p:nvCxnSpPr>
            <p:spPr>
              <a:xfrm flipH="1" flipV="1">
                <a:off x="5221245" y="6619630"/>
                <a:ext cx="317048" cy="774824"/>
              </a:xfrm>
              <a:prstGeom prst="line">
                <a:avLst/>
              </a:prstGeom>
              <a:noFill/>
              <a:ln w="9525" cap="flat" cmpd="sng" algn="ctr">
                <a:solidFill>
                  <a:srgbClr val="505050"/>
                </a:solidFill>
                <a:prstDash val="solid"/>
                <a:headEnd type="none" w="lg" len="med"/>
                <a:tailEnd type="none" w="lg" len="med"/>
              </a:ln>
              <a:effectLst/>
            </p:spPr>
          </p:cxnSp>
          <p:cxnSp>
            <p:nvCxnSpPr>
              <p:cNvPr id="132" name="Straight Connector 131">
                <a:extLst>
                  <a:ext uri="{FF2B5EF4-FFF2-40B4-BE49-F238E27FC236}">
                    <a16:creationId xmlns:a16="http://schemas.microsoft.com/office/drawing/2014/main" id="{68EFA289-1A76-83C2-38B1-7D138115834A}"/>
                  </a:ext>
                </a:extLst>
              </p:cNvPr>
              <p:cNvCxnSpPr>
                <a:cxnSpLocks/>
              </p:cNvCxnSpPr>
              <p:nvPr/>
            </p:nvCxnSpPr>
            <p:spPr>
              <a:xfrm flipH="1">
                <a:off x="5221245" y="5748753"/>
                <a:ext cx="241560" cy="874079"/>
              </a:xfrm>
              <a:prstGeom prst="line">
                <a:avLst/>
              </a:prstGeom>
              <a:noFill/>
              <a:ln w="9525" cap="flat" cmpd="sng" algn="ctr">
                <a:solidFill>
                  <a:srgbClr val="505050"/>
                </a:solidFill>
                <a:prstDash val="solid"/>
                <a:headEnd type="none" w="lg" len="med"/>
                <a:tailEnd type="none" w="lg" len="med"/>
              </a:ln>
              <a:effectLst/>
            </p:spPr>
          </p:cxnSp>
          <p:cxnSp>
            <p:nvCxnSpPr>
              <p:cNvPr id="133" name="Straight Connector 132">
                <a:extLst>
                  <a:ext uri="{FF2B5EF4-FFF2-40B4-BE49-F238E27FC236}">
                    <a16:creationId xmlns:a16="http://schemas.microsoft.com/office/drawing/2014/main" id="{E81D51F1-6E96-6653-0359-48ABCA583276}"/>
                  </a:ext>
                </a:extLst>
              </p:cNvPr>
              <p:cNvCxnSpPr>
                <a:cxnSpLocks/>
              </p:cNvCxnSpPr>
              <p:nvPr/>
            </p:nvCxnSpPr>
            <p:spPr>
              <a:xfrm flipV="1">
                <a:off x="5094803" y="7210870"/>
                <a:ext cx="13051" cy="350076"/>
              </a:xfrm>
              <a:prstGeom prst="line">
                <a:avLst/>
              </a:prstGeom>
              <a:noFill/>
              <a:ln w="9525" cap="flat" cmpd="sng" algn="ctr">
                <a:solidFill>
                  <a:srgbClr val="505050"/>
                </a:solidFill>
                <a:prstDash val="solid"/>
                <a:headEnd type="none" w="lg" len="med"/>
                <a:tailEnd type="none" w="lg" len="med"/>
              </a:ln>
              <a:effectLst/>
            </p:spPr>
          </p:cxnSp>
          <p:cxnSp>
            <p:nvCxnSpPr>
              <p:cNvPr id="134" name="Straight Connector 133">
                <a:extLst>
                  <a:ext uri="{FF2B5EF4-FFF2-40B4-BE49-F238E27FC236}">
                    <a16:creationId xmlns:a16="http://schemas.microsoft.com/office/drawing/2014/main" id="{1DAB3A59-AEFB-0063-4BB1-D9CB4B015E8E}"/>
                  </a:ext>
                </a:extLst>
              </p:cNvPr>
              <p:cNvCxnSpPr>
                <a:cxnSpLocks/>
              </p:cNvCxnSpPr>
              <p:nvPr/>
            </p:nvCxnSpPr>
            <p:spPr>
              <a:xfrm>
                <a:off x="4853243" y="6478753"/>
                <a:ext cx="256658" cy="736402"/>
              </a:xfrm>
              <a:prstGeom prst="line">
                <a:avLst/>
              </a:prstGeom>
              <a:noFill/>
              <a:ln w="9525" cap="flat" cmpd="sng" algn="ctr">
                <a:solidFill>
                  <a:srgbClr val="505050"/>
                </a:solidFill>
                <a:prstDash val="solid"/>
                <a:headEnd type="none" w="lg" len="med"/>
                <a:tailEnd type="none" w="lg" len="med"/>
              </a:ln>
              <a:effectLst/>
            </p:spPr>
          </p:cxnSp>
          <p:cxnSp>
            <p:nvCxnSpPr>
              <p:cNvPr id="135" name="Straight Connector 134">
                <a:extLst>
                  <a:ext uri="{FF2B5EF4-FFF2-40B4-BE49-F238E27FC236}">
                    <a16:creationId xmlns:a16="http://schemas.microsoft.com/office/drawing/2014/main" id="{E615AEC2-4EA4-EA86-B054-C89FB7676C5C}"/>
                  </a:ext>
                </a:extLst>
              </p:cNvPr>
              <p:cNvCxnSpPr>
                <a:cxnSpLocks/>
              </p:cNvCxnSpPr>
              <p:nvPr/>
            </p:nvCxnSpPr>
            <p:spPr>
              <a:xfrm flipV="1">
                <a:off x="4852870" y="5755159"/>
                <a:ext cx="132476" cy="726796"/>
              </a:xfrm>
              <a:prstGeom prst="line">
                <a:avLst/>
              </a:prstGeom>
              <a:noFill/>
              <a:ln w="9525" cap="flat" cmpd="sng" algn="ctr">
                <a:solidFill>
                  <a:srgbClr val="505050"/>
                </a:solidFill>
                <a:prstDash val="solid"/>
                <a:headEnd type="none" w="lg" len="med"/>
                <a:tailEnd type="none" w="lg" len="med"/>
              </a:ln>
              <a:effectLst/>
            </p:spPr>
          </p:cxnSp>
          <p:cxnSp>
            <p:nvCxnSpPr>
              <p:cNvPr id="136" name="Straight Connector 135">
                <a:extLst>
                  <a:ext uri="{FF2B5EF4-FFF2-40B4-BE49-F238E27FC236}">
                    <a16:creationId xmlns:a16="http://schemas.microsoft.com/office/drawing/2014/main" id="{64EE965C-0AD7-F252-7FD6-18E457B2AA76}"/>
                  </a:ext>
                </a:extLst>
              </p:cNvPr>
              <p:cNvCxnSpPr>
                <a:cxnSpLocks/>
              </p:cNvCxnSpPr>
              <p:nvPr/>
            </p:nvCxnSpPr>
            <p:spPr>
              <a:xfrm>
                <a:off x="4713591" y="5748754"/>
                <a:ext cx="139652" cy="726796"/>
              </a:xfrm>
              <a:prstGeom prst="line">
                <a:avLst/>
              </a:prstGeom>
              <a:noFill/>
              <a:ln w="9525" cap="flat" cmpd="sng" algn="ctr">
                <a:solidFill>
                  <a:srgbClr val="505050"/>
                </a:solidFill>
                <a:prstDash val="solid"/>
                <a:headEnd type="none" w="lg" len="med"/>
                <a:tailEnd type="none" w="lg" len="med"/>
              </a:ln>
              <a:effectLst/>
            </p:spPr>
          </p:cxnSp>
          <p:cxnSp>
            <p:nvCxnSpPr>
              <p:cNvPr id="137" name="Straight Connector 136">
                <a:extLst>
                  <a:ext uri="{FF2B5EF4-FFF2-40B4-BE49-F238E27FC236}">
                    <a16:creationId xmlns:a16="http://schemas.microsoft.com/office/drawing/2014/main" id="{7BD7D7DA-3B33-8871-426E-E98C1C82544F}"/>
                  </a:ext>
                </a:extLst>
              </p:cNvPr>
              <p:cNvCxnSpPr>
                <a:cxnSpLocks/>
              </p:cNvCxnSpPr>
              <p:nvPr/>
            </p:nvCxnSpPr>
            <p:spPr>
              <a:xfrm flipV="1">
                <a:off x="4841920" y="6469149"/>
                <a:ext cx="11323" cy="528289"/>
              </a:xfrm>
              <a:prstGeom prst="line">
                <a:avLst/>
              </a:prstGeom>
              <a:noFill/>
              <a:ln w="9525" cap="flat" cmpd="sng" algn="ctr">
                <a:solidFill>
                  <a:srgbClr val="505050"/>
                </a:solidFill>
                <a:prstDash val="solid"/>
                <a:headEnd type="none" w="lg" len="med"/>
                <a:tailEnd type="none" w="lg" len="med"/>
              </a:ln>
              <a:effectLst/>
            </p:spPr>
          </p:cxnSp>
          <p:cxnSp>
            <p:nvCxnSpPr>
              <p:cNvPr id="138" name="Straight Connector 137">
                <a:extLst>
                  <a:ext uri="{FF2B5EF4-FFF2-40B4-BE49-F238E27FC236}">
                    <a16:creationId xmlns:a16="http://schemas.microsoft.com/office/drawing/2014/main" id="{F9C104AF-2CF6-05B9-179E-D8F7CF479138}"/>
                  </a:ext>
                </a:extLst>
              </p:cNvPr>
              <p:cNvCxnSpPr>
                <a:cxnSpLocks/>
              </p:cNvCxnSpPr>
              <p:nvPr/>
            </p:nvCxnSpPr>
            <p:spPr>
              <a:xfrm flipV="1">
                <a:off x="4672073" y="5755157"/>
                <a:ext cx="39631" cy="576315"/>
              </a:xfrm>
              <a:prstGeom prst="line">
                <a:avLst/>
              </a:prstGeom>
              <a:noFill/>
              <a:ln w="9525" cap="flat" cmpd="sng" algn="ctr">
                <a:solidFill>
                  <a:srgbClr val="505050"/>
                </a:solidFill>
                <a:prstDash val="solid"/>
                <a:headEnd type="none" w="lg" len="med"/>
                <a:tailEnd type="none" w="lg" len="med"/>
              </a:ln>
              <a:effectLst/>
            </p:spPr>
          </p:cxnSp>
          <p:cxnSp>
            <p:nvCxnSpPr>
              <p:cNvPr id="139" name="Straight Connector 138">
                <a:extLst>
                  <a:ext uri="{FF2B5EF4-FFF2-40B4-BE49-F238E27FC236}">
                    <a16:creationId xmlns:a16="http://schemas.microsoft.com/office/drawing/2014/main" id="{FAC3D6CF-8729-32B8-21C2-D92FF227E857}"/>
                  </a:ext>
                </a:extLst>
              </p:cNvPr>
              <p:cNvCxnSpPr>
                <a:cxnSpLocks/>
              </p:cNvCxnSpPr>
              <p:nvPr/>
            </p:nvCxnSpPr>
            <p:spPr>
              <a:xfrm>
                <a:off x="5404143" y="7801075"/>
                <a:ext cx="452636" cy="152490"/>
              </a:xfrm>
              <a:prstGeom prst="line">
                <a:avLst/>
              </a:prstGeom>
              <a:noFill/>
              <a:ln w="9525" cap="flat" cmpd="sng" algn="ctr">
                <a:solidFill>
                  <a:srgbClr val="505050"/>
                </a:solidFill>
                <a:prstDash val="solid"/>
                <a:headEnd type="none" w="lg" len="med"/>
                <a:tailEnd type="none" w="lg" len="med"/>
              </a:ln>
              <a:effectLst/>
            </p:spPr>
          </p:cxnSp>
          <p:cxnSp>
            <p:nvCxnSpPr>
              <p:cNvPr id="140" name="Straight Connector 139">
                <a:extLst>
                  <a:ext uri="{FF2B5EF4-FFF2-40B4-BE49-F238E27FC236}">
                    <a16:creationId xmlns:a16="http://schemas.microsoft.com/office/drawing/2014/main" id="{D8A1D39A-D392-B27A-E113-4A945DE00BE6}"/>
                  </a:ext>
                </a:extLst>
              </p:cNvPr>
              <p:cNvCxnSpPr>
                <a:cxnSpLocks/>
              </p:cNvCxnSpPr>
              <p:nvPr/>
            </p:nvCxnSpPr>
            <p:spPr>
              <a:xfrm>
                <a:off x="5536246" y="7397656"/>
                <a:ext cx="560699" cy="69568"/>
              </a:xfrm>
              <a:prstGeom prst="line">
                <a:avLst/>
              </a:prstGeom>
              <a:noFill/>
              <a:ln w="9525" cap="flat" cmpd="sng" algn="ctr">
                <a:solidFill>
                  <a:srgbClr val="505050"/>
                </a:solidFill>
                <a:prstDash val="solid"/>
                <a:headEnd type="none" w="lg" len="med"/>
                <a:tailEnd type="none" w="lg" len="med"/>
              </a:ln>
              <a:effectLst/>
            </p:spPr>
          </p:cxnSp>
          <p:cxnSp>
            <p:nvCxnSpPr>
              <p:cNvPr id="141" name="Straight Connector 140">
                <a:extLst>
                  <a:ext uri="{FF2B5EF4-FFF2-40B4-BE49-F238E27FC236}">
                    <a16:creationId xmlns:a16="http://schemas.microsoft.com/office/drawing/2014/main" id="{DBE9CF3A-1454-99C6-518E-4BB0636B276D}"/>
                  </a:ext>
                </a:extLst>
              </p:cNvPr>
              <p:cNvCxnSpPr>
                <a:cxnSpLocks/>
              </p:cNvCxnSpPr>
              <p:nvPr/>
            </p:nvCxnSpPr>
            <p:spPr>
              <a:xfrm>
                <a:off x="5222973" y="6622831"/>
                <a:ext cx="558767" cy="60834"/>
              </a:xfrm>
              <a:prstGeom prst="line">
                <a:avLst/>
              </a:prstGeom>
              <a:noFill/>
              <a:ln w="9525" cap="flat" cmpd="sng" algn="ctr">
                <a:solidFill>
                  <a:srgbClr val="505050"/>
                </a:solidFill>
                <a:prstDash val="solid"/>
                <a:headEnd type="none" w="lg" len="med"/>
                <a:tailEnd type="none" w="lg" len="med"/>
              </a:ln>
              <a:effectLst/>
            </p:spPr>
          </p:cxnSp>
          <p:cxnSp>
            <p:nvCxnSpPr>
              <p:cNvPr id="142" name="Straight Connector 141">
                <a:extLst>
                  <a:ext uri="{FF2B5EF4-FFF2-40B4-BE49-F238E27FC236}">
                    <a16:creationId xmlns:a16="http://schemas.microsoft.com/office/drawing/2014/main" id="{6D550BB2-CDA5-58ED-AEB2-AA8824BFEC7C}"/>
                  </a:ext>
                </a:extLst>
              </p:cNvPr>
              <p:cNvCxnSpPr>
                <a:cxnSpLocks/>
              </p:cNvCxnSpPr>
              <p:nvPr/>
            </p:nvCxnSpPr>
            <p:spPr>
              <a:xfrm>
                <a:off x="4851196" y="6475550"/>
                <a:ext cx="371936" cy="144080"/>
              </a:xfrm>
              <a:prstGeom prst="line">
                <a:avLst/>
              </a:prstGeom>
              <a:noFill/>
              <a:ln w="9525" cap="flat" cmpd="sng" algn="ctr">
                <a:solidFill>
                  <a:srgbClr val="505050"/>
                </a:solidFill>
                <a:prstDash val="solid"/>
                <a:headEnd type="none" w="lg" len="med"/>
                <a:tailEnd type="none" w="lg" len="med"/>
              </a:ln>
              <a:effectLst/>
            </p:spPr>
          </p:cxnSp>
          <p:cxnSp>
            <p:nvCxnSpPr>
              <p:cNvPr id="143" name="Straight Connector 142">
                <a:extLst>
                  <a:ext uri="{FF2B5EF4-FFF2-40B4-BE49-F238E27FC236}">
                    <a16:creationId xmlns:a16="http://schemas.microsoft.com/office/drawing/2014/main" id="{5C27457D-B582-9FC8-CA49-7901C10466E7}"/>
                  </a:ext>
                </a:extLst>
              </p:cNvPr>
              <p:cNvCxnSpPr>
                <a:cxnSpLocks/>
              </p:cNvCxnSpPr>
              <p:nvPr/>
            </p:nvCxnSpPr>
            <p:spPr>
              <a:xfrm>
                <a:off x="5113516" y="7208751"/>
                <a:ext cx="428551" cy="185703"/>
              </a:xfrm>
              <a:prstGeom prst="line">
                <a:avLst/>
              </a:prstGeom>
              <a:noFill/>
              <a:ln w="9525" cap="flat" cmpd="sng" algn="ctr">
                <a:solidFill>
                  <a:srgbClr val="505050"/>
                </a:solidFill>
                <a:prstDash val="solid"/>
                <a:headEnd type="none" w="lg" len="med"/>
                <a:tailEnd type="none" w="lg" len="med"/>
              </a:ln>
              <a:effectLst/>
            </p:spPr>
          </p:cxnSp>
          <p:cxnSp>
            <p:nvCxnSpPr>
              <p:cNvPr id="144" name="Straight Connector 143">
                <a:extLst>
                  <a:ext uri="{FF2B5EF4-FFF2-40B4-BE49-F238E27FC236}">
                    <a16:creationId xmlns:a16="http://schemas.microsoft.com/office/drawing/2014/main" id="{72F9E400-852B-B839-7606-95183C7F0C10}"/>
                  </a:ext>
                </a:extLst>
              </p:cNvPr>
              <p:cNvCxnSpPr>
                <a:cxnSpLocks/>
              </p:cNvCxnSpPr>
              <p:nvPr/>
            </p:nvCxnSpPr>
            <p:spPr>
              <a:xfrm>
                <a:off x="4837986" y="7000636"/>
                <a:ext cx="270027" cy="201712"/>
              </a:xfrm>
              <a:prstGeom prst="line">
                <a:avLst/>
              </a:prstGeom>
              <a:noFill/>
              <a:ln w="9525" cap="flat" cmpd="sng" algn="ctr">
                <a:solidFill>
                  <a:srgbClr val="505050"/>
                </a:solidFill>
                <a:prstDash val="solid"/>
                <a:headEnd type="none" w="lg" len="med"/>
                <a:tailEnd type="none" w="lg" len="med"/>
              </a:ln>
              <a:effectLst/>
            </p:spPr>
          </p:cxnSp>
          <p:cxnSp>
            <p:nvCxnSpPr>
              <p:cNvPr id="145" name="Straight Connector 144">
                <a:extLst>
                  <a:ext uri="{FF2B5EF4-FFF2-40B4-BE49-F238E27FC236}">
                    <a16:creationId xmlns:a16="http://schemas.microsoft.com/office/drawing/2014/main" id="{56B2DEC3-6923-133E-9F4F-7297FEABDC9C}"/>
                  </a:ext>
                </a:extLst>
              </p:cNvPr>
              <p:cNvCxnSpPr>
                <a:cxnSpLocks/>
              </p:cNvCxnSpPr>
              <p:nvPr/>
            </p:nvCxnSpPr>
            <p:spPr>
              <a:xfrm>
                <a:off x="4670026" y="6331469"/>
                <a:ext cx="183217" cy="144081"/>
              </a:xfrm>
              <a:prstGeom prst="line">
                <a:avLst/>
              </a:prstGeom>
              <a:noFill/>
              <a:ln w="9525" cap="flat" cmpd="sng" algn="ctr">
                <a:solidFill>
                  <a:srgbClr val="505050"/>
                </a:solidFill>
                <a:prstDash val="solid"/>
                <a:headEnd type="none" w="lg" len="med"/>
                <a:tailEnd type="none" w="lg" len="med"/>
              </a:ln>
              <a:effectLst/>
            </p:spPr>
          </p:cxnSp>
          <p:cxnSp>
            <p:nvCxnSpPr>
              <p:cNvPr id="146" name="Straight Connector 145">
                <a:extLst>
                  <a:ext uri="{FF2B5EF4-FFF2-40B4-BE49-F238E27FC236}">
                    <a16:creationId xmlns:a16="http://schemas.microsoft.com/office/drawing/2014/main" id="{3EC4C5E2-DCD5-E6FC-772D-65C663E1A58D}"/>
                  </a:ext>
                </a:extLst>
              </p:cNvPr>
              <p:cNvCxnSpPr>
                <a:cxnSpLocks/>
              </p:cNvCxnSpPr>
              <p:nvPr/>
            </p:nvCxnSpPr>
            <p:spPr>
              <a:xfrm>
                <a:off x="5092757" y="7560942"/>
                <a:ext cx="313433" cy="240134"/>
              </a:xfrm>
              <a:prstGeom prst="line">
                <a:avLst/>
              </a:prstGeom>
              <a:noFill/>
              <a:ln w="9525" cap="flat" cmpd="sng" algn="ctr">
                <a:solidFill>
                  <a:srgbClr val="505050"/>
                </a:solidFill>
                <a:prstDash val="solid"/>
                <a:headEnd type="none" w="lg" len="med"/>
                <a:tailEnd type="none" w="lg" len="med"/>
              </a:ln>
              <a:effectLst/>
            </p:spPr>
          </p:cxnSp>
          <p:cxnSp>
            <p:nvCxnSpPr>
              <p:cNvPr id="147" name="Straight Connector 146">
                <a:extLst>
                  <a:ext uri="{FF2B5EF4-FFF2-40B4-BE49-F238E27FC236}">
                    <a16:creationId xmlns:a16="http://schemas.microsoft.com/office/drawing/2014/main" id="{C2E9C2FF-A549-4ACB-2860-61421DB25AC8}"/>
                  </a:ext>
                </a:extLst>
              </p:cNvPr>
              <p:cNvCxnSpPr>
                <a:cxnSpLocks/>
              </p:cNvCxnSpPr>
              <p:nvPr/>
            </p:nvCxnSpPr>
            <p:spPr>
              <a:xfrm flipV="1">
                <a:off x="6098148" y="7953566"/>
                <a:ext cx="236443" cy="286531"/>
              </a:xfrm>
              <a:prstGeom prst="line">
                <a:avLst/>
              </a:prstGeom>
              <a:noFill/>
              <a:ln w="9525" cap="flat" cmpd="sng" algn="ctr">
                <a:solidFill>
                  <a:srgbClr val="505050"/>
                </a:solidFill>
                <a:prstDash val="solid"/>
                <a:headEnd type="none" w="lg" len="med"/>
                <a:tailEnd type="none" w="lg" len="med"/>
              </a:ln>
              <a:effectLst/>
            </p:spPr>
          </p:cxnSp>
          <p:cxnSp>
            <p:nvCxnSpPr>
              <p:cNvPr id="148" name="Straight Connector 147">
                <a:extLst>
                  <a:ext uri="{FF2B5EF4-FFF2-40B4-BE49-F238E27FC236}">
                    <a16:creationId xmlns:a16="http://schemas.microsoft.com/office/drawing/2014/main" id="{7B87544B-E1C2-D0D7-E0E2-9ACCF264520D}"/>
                  </a:ext>
                </a:extLst>
              </p:cNvPr>
              <p:cNvCxnSpPr>
                <a:cxnSpLocks/>
              </p:cNvCxnSpPr>
              <p:nvPr/>
            </p:nvCxnSpPr>
            <p:spPr>
              <a:xfrm>
                <a:off x="6096945" y="7467222"/>
                <a:ext cx="237644" cy="486343"/>
              </a:xfrm>
              <a:prstGeom prst="line">
                <a:avLst/>
              </a:prstGeom>
              <a:noFill/>
              <a:ln w="9525" cap="flat" cmpd="sng" algn="ctr">
                <a:solidFill>
                  <a:srgbClr val="505050"/>
                </a:solidFill>
                <a:prstDash val="solid"/>
                <a:headEnd type="none" w="lg" len="med"/>
                <a:tailEnd type="none" w="lg" len="med"/>
              </a:ln>
              <a:effectLst/>
            </p:spPr>
          </p:cxnSp>
          <p:cxnSp>
            <p:nvCxnSpPr>
              <p:cNvPr id="149" name="Straight Connector 148">
                <a:extLst>
                  <a:ext uri="{FF2B5EF4-FFF2-40B4-BE49-F238E27FC236}">
                    <a16:creationId xmlns:a16="http://schemas.microsoft.com/office/drawing/2014/main" id="{AE84DBDF-C718-3AB7-0BFF-0D6A83CE683F}"/>
                  </a:ext>
                </a:extLst>
              </p:cNvPr>
              <p:cNvCxnSpPr>
                <a:cxnSpLocks/>
              </p:cNvCxnSpPr>
              <p:nvPr/>
            </p:nvCxnSpPr>
            <p:spPr>
              <a:xfrm flipV="1">
                <a:off x="6096945" y="6687625"/>
                <a:ext cx="311342" cy="779597"/>
              </a:xfrm>
              <a:prstGeom prst="line">
                <a:avLst/>
              </a:prstGeom>
              <a:noFill/>
              <a:ln w="9525" cap="flat" cmpd="sng" algn="ctr">
                <a:solidFill>
                  <a:srgbClr val="505050"/>
                </a:solidFill>
                <a:prstDash val="solid"/>
                <a:headEnd type="none" w="lg" len="med"/>
                <a:tailEnd type="none" w="lg" len="med"/>
              </a:ln>
              <a:effectLst/>
            </p:spPr>
          </p:cxnSp>
          <p:cxnSp>
            <p:nvCxnSpPr>
              <p:cNvPr id="150" name="Straight Connector 149">
                <a:extLst>
                  <a:ext uri="{FF2B5EF4-FFF2-40B4-BE49-F238E27FC236}">
                    <a16:creationId xmlns:a16="http://schemas.microsoft.com/office/drawing/2014/main" id="{F387691F-6A8F-16FC-8176-DD4EC70EF632}"/>
                  </a:ext>
                </a:extLst>
              </p:cNvPr>
              <p:cNvCxnSpPr>
                <a:cxnSpLocks/>
              </p:cNvCxnSpPr>
              <p:nvPr/>
            </p:nvCxnSpPr>
            <p:spPr>
              <a:xfrm>
                <a:off x="6098148" y="5760311"/>
                <a:ext cx="310139" cy="927314"/>
              </a:xfrm>
              <a:prstGeom prst="line">
                <a:avLst/>
              </a:prstGeom>
              <a:noFill/>
              <a:ln w="9525" cap="flat" cmpd="sng" algn="ctr">
                <a:solidFill>
                  <a:srgbClr val="505050"/>
                </a:solidFill>
                <a:prstDash val="solid"/>
                <a:headEnd type="none" w="lg" len="med"/>
                <a:tailEnd type="none" w="lg" len="med"/>
              </a:ln>
              <a:effectLst/>
            </p:spPr>
          </p:cxnSp>
          <p:cxnSp>
            <p:nvCxnSpPr>
              <p:cNvPr id="151" name="Straight Connector 150">
                <a:extLst>
                  <a:ext uri="{FF2B5EF4-FFF2-40B4-BE49-F238E27FC236}">
                    <a16:creationId xmlns:a16="http://schemas.microsoft.com/office/drawing/2014/main" id="{5D57868F-EF96-BBEC-A523-40A6BC8E2F48}"/>
                  </a:ext>
                </a:extLst>
              </p:cNvPr>
              <p:cNvCxnSpPr>
                <a:cxnSpLocks/>
              </p:cNvCxnSpPr>
              <p:nvPr/>
            </p:nvCxnSpPr>
            <p:spPr>
              <a:xfrm flipH="1" flipV="1">
                <a:off x="6334591" y="7953566"/>
                <a:ext cx="165816" cy="194826"/>
              </a:xfrm>
              <a:prstGeom prst="line">
                <a:avLst/>
              </a:prstGeom>
              <a:noFill/>
              <a:ln w="9525" cap="flat" cmpd="sng" algn="ctr">
                <a:solidFill>
                  <a:srgbClr val="505050"/>
                </a:solidFill>
                <a:prstDash val="solid"/>
                <a:headEnd type="none" w="lg" len="med"/>
                <a:tailEnd type="none" w="lg" len="med"/>
              </a:ln>
              <a:effectLst/>
            </p:spPr>
          </p:cxnSp>
          <p:cxnSp>
            <p:nvCxnSpPr>
              <p:cNvPr id="152" name="Straight Connector 151">
                <a:extLst>
                  <a:ext uri="{FF2B5EF4-FFF2-40B4-BE49-F238E27FC236}">
                    <a16:creationId xmlns:a16="http://schemas.microsoft.com/office/drawing/2014/main" id="{FDEAED9C-FAD0-A581-1EB4-662F17409911}"/>
                  </a:ext>
                </a:extLst>
              </p:cNvPr>
              <p:cNvCxnSpPr>
                <a:cxnSpLocks/>
              </p:cNvCxnSpPr>
              <p:nvPr/>
            </p:nvCxnSpPr>
            <p:spPr>
              <a:xfrm flipH="1">
                <a:off x="6334591" y="7396135"/>
                <a:ext cx="316279" cy="557429"/>
              </a:xfrm>
              <a:prstGeom prst="line">
                <a:avLst/>
              </a:prstGeom>
              <a:noFill/>
              <a:ln w="9525" cap="flat" cmpd="sng" algn="ctr">
                <a:solidFill>
                  <a:srgbClr val="505050"/>
                </a:solidFill>
                <a:prstDash val="solid"/>
                <a:headEnd type="none" w="lg" len="med"/>
                <a:tailEnd type="none" w="lg" len="med"/>
              </a:ln>
              <a:effectLst/>
            </p:spPr>
          </p:cxnSp>
          <p:cxnSp>
            <p:nvCxnSpPr>
              <p:cNvPr id="153" name="Straight Connector 152">
                <a:extLst>
                  <a:ext uri="{FF2B5EF4-FFF2-40B4-BE49-F238E27FC236}">
                    <a16:creationId xmlns:a16="http://schemas.microsoft.com/office/drawing/2014/main" id="{8355E07F-C740-CB61-A01D-E5FC9FF328CA}"/>
                  </a:ext>
                </a:extLst>
              </p:cNvPr>
              <p:cNvCxnSpPr>
                <a:cxnSpLocks/>
              </p:cNvCxnSpPr>
              <p:nvPr/>
            </p:nvCxnSpPr>
            <p:spPr>
              <a:xfrm flipH="1" flipV="1">
                <a:off x="6407743" y="6683665"/>
                <a:ext cx="241592" cy="712470"/>
              </a:xfrm>
              <a:prstGeom prst="line">
                <a:avLst/>
              </a:prstGeom>
              <a:noFill/>
              <a:ln w="9525" cap="flat" cmpd="sng" algn="ctr">
                <a:solidFill>
                  <a:srgbClr val="505050"/>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CB476DCA-EE66-1480-4858-4CEE281286C9}"/>
                  </a:ext>
                </a:extLst>
              </p:cNvPr>
              <p:cNvCxnSpPr>
                <a:cxnSpLocks/>
              </p:cNvCxnSpPr>
              <p:nvPr/>
            </p:nvCxnSpPr>
            <p:spPr>
              <a:xfrm flipH="1">
                <a:off x="6409630" y="5748753"/>
                <a:ext cx="320822" cy="938114"/>
              </a:xfrm>
              <a:prstGeom prst="line">
                <a:avLst/>
              </a:prstGeom>
              <a:noFill/>
              <a:ln w="9525" cap="flat" cmpd="sng" algn="ctr">
                <a:solidFill>
                  <a:srgbClr val="505050"/>
                </a:solidFill>
                <a:prstDash val="solid"/>
                <a:headEnd type="none" w="lg" len="med"/>
                <a:tailEnd type="none" w="lg" len="med"/>
              </a:ln>
              <a:effectLst/>
            </p:spPr>
          </p:cxnSp>
          <p:cxnSp>
            <p:nvCxnSpPr>
              <p:cNvPr id="155" name="Straight Connector 154">
                <a:extLst>
                  <a:ext uri="{FF2B5EF4-FFF2-40B4-BE49-F238E27FC236}">
                    <a16:creationId xmlns:a16="http://schemas.microsoft.com/office/drawing/2014/main" id="{CEA1C681-2D5D-D8AA-02CB-475EE852697C}"/>
                  </a:ext>
                </a:extLst>
              </p:cNvPr>
              <p:cNvCxnSpPr>
                <a:cxnSpLocks/>
              </p:cNvCxnSpPr>
              <p:nvPr/>
            </p:nvCxnSpPr>
            <p:spPr>
              <a:xfrm flipH="1" flipV="1">
                <a:off x="6787227" y="7806394"/>
                <a:ext cx="28149" cy="116347"/>
              </a:xfrm>
              <a:prstGeom prst="line">
                <a:avLst/>
              </a:prstGeom>
              <a:noFill/>
              <a:ln w="9525" cap="flat" cmpd="sng" algn="ctr">
                <a:solidFill>
                  <a:srgbClr val="505050"/>
                </a:solidFill>
                <a:prstDash val="solid"/>
                <a:headEnd type="none" w="lg" len="med"/>
                <a:tailEnd type="none" w="lg" len="med"/>
              </a:ln>
              <a:effectLst/>
            </p:spPr>
          </p:cxnSp>
          <p:cxnSp>
            <p:nvCxnSpPr>
              <p:cNvPr id="156" name="Straight Connector 155">
                <a:extLst>
                  <a:ext uri="{FF2B5EF4-FFF2-40B4-BE49-F238E27FC236}">
                    <a16:creationId xmlns:a16="http://schemas.microsoft.com/office/drawing/2014/main" id="{C090497A-AAFA-7E9F-8397-6BE2879F1FCD}"/>
                  </a:ext>
                </a:extLst>
              </p:cNvPr>
              <p:cNvCxnSpPr>
                <a:cxnSpLocks/>
              </p:cNvCxnSpPr>
              <p:nvPr/>
            </p:nvCxnSpPr>
            <p:spPr>
              <a:xfrm flipH="1">
                <a:off x="6787068" y="7206148"/>
                <a:ext cx="294774" cy="594928"/>
              </a:xfrm>
              <a:prstGeom prst="line">
                <a:avLst/>
              </a:prstGeom>
              <a:noFill/>
              <a:ln w="9525" cap="flat" cmpd="sng" algn="ctr">
                <a:solidFill>
                  <a:srgbClr val="505050"/>
                </a:solidFill>
                <a:prstDash val="solid"/>
                <a:headEnd type="none" w="lg" len="med"/>
                <a:tailEnd type="none" w="lg" len="med"/>
              </a:ln>
              <a:effectLst/>
            </p:spPr>
          </p:cxnSp>
          <p:cxnSp>
            <p:nvCxnSpPr>
              <p:cNvPr id="157" name="Straight Connector 156">
                <a:extLst>
                  <a:ext uri="{FF2B5EF4-FFF2-40B4-BE49-F238E27FC236}">
                    <a16:creationId xmlns:a16="http://schemas.microsoft.com/office/drawing/2014/main" id="{796D26F9-AB5E-A10A-86B8-F83DF61542E2}"/>
                  </a:ext>
                </a:extLst>
              </p:cNvPr>
              <p:cNvCxnSpPr>
                <a:cxnSpLocks/>
              </p:cNvCxnSpPr>
              <p:nvPr/>
            </p:nvCxnSpPr>
            <p:spPr>
              <a:xfrm flipH="1" flipV="1">
                <a:off x="6971048" y="6616428"/>
                <a:ext cx="110794" cy="592324"/>
              </a:xfrm>
              <a:prstGeom prst="line">
                <a:avLst/>
              </a:prstGeom>
              <a:noFill/>
              <a:ln w="9525" cap="flat" cmpd="sng" algn="ctr">
                <a:solidFill>
                  <a:srgbClr val="505050"/>
                </a:solidFill>
                <a:prstDash val="solid"/>
                <a:headEnd type="none" w="lg" len="med"/>
                <a:tailEnd type="none" w="lg" len="med"/>
              </a:ln>
              <a:effectLst/>
            </p:spPr>
          </p:cxnSp>
          <p:cxnSp>
            <p:nvCxnSpPr>
              <p:cNvPr id="158" name="Straight Connector 157">
                <a:extLst>
                  <a:ext uri="{FF2B5EF4-FFF2-40B4-BE49-F238E27FC236}">
                    <a16:creationId xmlns:a16="http://schemas.microsoft.com/office/drawing/2014/main" id="{63EA7EA0-9AE5-729D-4A25-164D38F04928}"/>
                  </a:ext>
                </a:extLst>
              </p:cNvPr>
              <p:cNvCxnSpPr>
                <a:cxnSpLocks/>
              </p:cNvCxnSpPr>
              <p:nvPr/>
            </p:nvCxnSpPr>
            <p:spPr>
              <a:xfrm flipH="1">
                <a:off x="6970125" y="5759886"/>
                <a:ext cx="235781" cy="859744"/>
              </a:xfrm>
              <a:prstGeom prst="line">
                <a:avLst/>
              </a:prstGeom>
              <a:noFill/>
              <a:ln w="9525" cap="flat" cmpd="sng" algn="ctr">
                <a:solidFill>
                  <a:srgbClr val="505050"/>
                </a:solidFill>
                <a:prstDash val="solid"/>
                <a:headEnd type="none" w="lg" len="med"/>
                <a:tailEnd type="none" w="lg" len="med"/>
              </a:ln>
              <a:effectLst/>
            </p:spPr>
          </p:cxnSp>
          <p:cxnSp>
            <p:nvCxnSpPr>
              <p:cNvPr id="159" name="Straight Connector 158">
                <a:extLst>
                  <a:ext uri="{FF2B5EF4-FFF2-40B4-BE49-F238E27FC236}">
                    <a16:creationId xmlns:a16="http://schemas.microsoft.com/office/drawing/2014/main" id="{EF607F01-0E3C-7C65-EB85-3EC30AAFFBC3}"/>
                  </a:ext>
                </a:extLst>
              </p:cNvPr>
              <p:cNvCxnSpPr>
                <a:cxnSpLocks/>
              </p:cNvCxnSpPr>
              <p:nvPr/>
            </p:nvCxnSpPr>
            <p:spPr>
              <a:xfrm flipV="1">
                <a:off x="6500408" y="7807479"/>
                <a:ext cx="282886" cy="340912"/>
              </a:xfrm>
              <a:prstGeom prst="line">
                <a:avLst/>
              </a:prstGeom>
              <a:noFill/>
              <a:ln w="9525" cap="flat" cmpd="sng" algn="ctr">
                <a:solidFill>
                  <a:srgbClr val="505050"/>
                </a:solidFill>
                <a:prstDash val="solid"/>
                <a:headEnd type="none" w="lg" len="med"/>
                <a:tailEnd type="none" w="lg" len="med"/>
              </a:ln>
              <a:effectLst/>
            </p:spPr>
          </p:cxnSp>
          <p:cxnSp>
            <p:nvCxnSpPr>
              <p:cNvPr id="160" name="Straight Connector 159">
                <a:extLst>
                  <a:ext uri="{FF2B5EF4-FFF2-40B4-BE49-F238E27FC236}">
                    <a16:creationId xmlns:a16="http://schemas.microsoft.com/office/drawing/2014/main" id="{A062231B-2F29-117C-FF91-34AB9C1E4B62}"/>
                  </a:ext>
                </a:extLst>
              </p:cNvPr>
              <p:cNvCxnSpPr>
                <a:cxnSpLocks/>
              </p:cNvCxnSpPr>
              <p:nvPr/>
            </p:nvCxnSpPr>
            <p:spPr>
              <a:xfrm>
                <a:off x="6651190" y="7397656"/>
                <a:ext cx="135147" cy="412499"/>
              </a:xfrm>
              <a:prstGeom prst="line">
                <a:avLst/>
              </a:prstGeom>
              <a:noFill/>
              <a:ln w="9525" cap="flat" cmpd="sng" algn="ctr">
                <a:solidFill>
                  <a:srgbClr val="505050"/>
                </a:solidFill>
                <a:prstDash val="solid"/>
                <a:headEnd type="none" w="lg" len="med"/>
                <a:tailEnd type="none" w="lg" len="med"/>
              </a:ln>
              <a:effectLst/>
            </p:spPr>
          </p:cxnSp>
          <p:cxnSp>
            <p:nvCxnSpPr>
              <p:cNvPr id="161" name="Straight Connector 160">
                <a:extLst>
                  <a:ext uri="{FF2B5EF4-FFF2-40B4-BE49-F238E27FC236}">
                    <a16:creationId xmlns:a16="http://schemas.microsoft.com/office/drawing/2014/main" id="{4ED37B26-6A13-3F5D-0DD0-F0279AA693BF}"/>
                  </a:ext>
                </a:extLst>
              </p:cNvPr>
              <p:cNvCxnSpPr>
                <a:cxnSpLocks/>
              </p:cNvCxnSpPr>
              <p:nvPr/>
            </p:nvCxnSpPr>
            <p:spPr>
              <a:xfrm flipV="1">
                <a:off x="6653078" y="6619630"/>
                <a:ext cx="317048" cy="774824"/>
              </a:xfrm>
              <a:prstGeom prst="line">
                <a:avLst/>
              </a:prstGeom>
              <a:noFill/>
              <a:ln w="9525" cap="flat" cmpd="sng" algn="ctr">
                <a:solidFill>
                  <a:srgbClr val="505050"/>
                </a:solidFill>
                <a:prstDash val="solid"/>
                <a:headEnd type="none" w="lg" len="med"/>
                <a:tailEnd type="none" w="lg" len="med"/>
              </a:ln>
              <a:effectLst/>
            </p:spPr>
          </p:cxnSp>
          <p:cxnSp>
            <p:nvCxnSpPr>
              <p:cNvPr id="162" name="Straight Connector 161">
                <a:extLst>
                  <a:ext uri="{FF2B5EF4-FFF2-40B4-BE49-F238E27FC236}">
                    <a16:creationId xmlns:a16="http://schemas.microsoft.com/office/drawing/2014/main" id="{25CC55F1-3380-39CA-7D8A-57899F7F9751}"/>
                  </a:ext>
                </a:extLst>
              </p:cNvPr>
              <p:cNvCxnSpPr>
                <a:cxnSpLocks/>
              </p:cNvCxnSpPr>
              <p:nvPr/>
            </p:nvCxnSpPr>
            <p:spPr>
              <a:xfrm>
                <a:off x="6728565" y="5748753"/>
                <a:ext cx="241561" cy="874079"/>
              </a:xfrm>
              <a:prstGeom prst="line">
                <a:avLst/>
              </a:prstGeom>
              <a:noFill/>
              <a:ln w="9525" cap="flat" cmpd="sng" algn="ctr">
                <a:solidFill>
                  <a:srgbClr val="505050"/>
                </a:solidFill>
                <a:prstDash val="solid"/>
                <a:headEnd type="none" w="lg" len="med"/>
                <a:tailEnd type="none" w="lg" len="med"/>
              </a:ln>
              <a:effectLst/>
            </p:spPr>
          </p:cxnSp>
          <p:cxnSp>
            <p:nvCxnSpPr>
              <p:cNvPr id="163" name="Straight Connector 162">
                <a:extLst>
                  <a:ext uri="{FF2B5EF4-FFF2-40B4-BE49-F238E27FC236}">
                    <a16:creationId xmlns:a16="http://schemas.microsoft.com/office/drawing/2014/main" id="{E6AF3052-DF69-EE0C-8B55-E2E7EF025BE8}"/>
                  </a:ext>
                </a:extLst>
              </p:cNvPr>
              <p:cNvCxnSpPr>
                <a:cxnSpLocks/>
              </p:cNvCxnSpPr>
              <p:nvPr/>
            </p:nvCxnSpPr>
            <p:spPr>
              <a:xfrm flipH="1" flipV="1">
                <a:off x="7083516" y="7210868"/>
                <a:ext cx="13051" cy="350076"/>
              </a:xfrm>
              <a:prstGeom prst="line">
                <a:avLst/>
              </a:prstGeom>
              <a:noFill/>
              <a:ln w="9525" cap="flat" cmpd="sng" algn="ctr">
                <a:solidFill>
                  <a:srgbClr val="505050"/>
                </a:solidFill>
                <a:prstDash val="solid"/>
                <a:headEnd type="none" w="lg" len="med"/>
                <a:tailEnd type="none" w="lg" len="med"/>
              </a:ln>
              <a:effectLst/>
            </p:spPr>
          </p:cxnSp>
          <p:cxnSp>
            <p:nvCxnSpPr>
              <p:cNvPr id="164" name="Straight Connector 163">
                <a:extLst>
                  <a:ext uri="{FF2B5EF4-FFF2-40B4-BE49-F238E27FC236}">
                    <a16:creationId xmlns:a16="http://schemas.microsoft.com/office/drawing/2014/main" id="{FA71BEDC-CC80-C31C-12D1-CA5A0B07E1B5}"/>
                  </a:ext>
                </a:extLst>
              </p:cNvPr>
              <p:cNvCxnSpPr>
                <a:cxnSpLocks/>
              </p:cNvCxnSpPr>
              <p:nvPr/>
            </p:nvCxnSpPr>
            <p:spPr>
              <a:xfrm flipH="1">
                <a:off x="7081469" y="6478753"/>
                <a:ext cx="256658" cy="736402"/>
              </a:xfrm>
              <a:prstGeom prst="line">
                <a:avLst/>
              </a:prstGeom>
              <a:noFill/>
              <a:ln w="9525" cap="flat" cmpd="sng" algn="ctr">
                <a:solidFill>
                  <a:srgbClr val="505050"/>
                </a:solidFill>
                <a:prstDash val="solid"/>
                <a:headEnd type="none" w="lg" len="med"/>
                <a:tailEnd type="none" w="lg" len="med"/>
              </a:ln>
              <a:effectLst/>
            </p:spPr>
          </p:cxnSp>
          <p:cxnSp>
            <p:nvCxnSpPr>
              <p:cNvPr id="165" name="Straight Connector 164">
                <a:extLst>
                  <a:ext uri="{FF2B5EF4-FFF2-40B4-BE49-F238E27FC236}">
                    <a16:creationId xmlns:a16="http://schemas.microsoft.com/office/drawing/2014/main" id="{ACED364E-7270-8E98-55B5-5870AB062D5D}"/>
                  </a:ext>
                </a:extLst>
              </p:cNvPr>
              <p:cNvCxnSpPr>
                <a:cxnSpLocks/>
              </p:cNvCxnSpPr>
              <p:nvPr/>
            </p:nvCxnSpPr>
            <p:spPr>
              <a:xfrm flipH="1" flipV="1">
                <a:off x="7206025" y="5755157"/>
                <a:ext cx="132476" cy="726798"/>
              </a:xfrm>
              <a:prstGeom prst="line">
                <a:avLst/>
              </a:prstGeom>
              <a:noFill/>
              <a:ln w="9525" cap="flat" cmpd="sng" algn="ctr">
                <a:solidFill>
                  <a:srgbClr val="505050"/>
                </a:solidFill>
                <a:prstDash val="solid"/>
                <a:headEnd type="none" w="lg" len="med"/>
                <a:tailEnd type="none" w="lg" len="med"/>
              </a:ln>
              <a:effectLst/>
            </p:spPr>
          </p:cxnSp>
          <p:cxnSp>
            <p:nvCxnSpPr>
              <p:cNvPr id="166" name="Straight Connector 165">
                <a:extLst>
                  <a:ext uri="{FF2B5EF4-FFF2-40B4-BE49-F238E27FC236}">
                    <a16:creationId xmlns:a16="http://schemas.microsoft.com/office/drawing/2014/main" id="{836178E6-662A-D290-BD76-F1B9CD7F5D8B}"/>
                  </a:ext>
                </a:extLst>
              </p:cNvPr>
              <p:cNvCxnSpPr>
                <a:cxnSpLocks/>
              </p:cNvCxnSpPr>
              <p:nvPr/>
            </p:nvCxnSpPr>
            <p:spPr>
              <a:xfrm flipH="1">
                <a:off x="7338128" y="5748754"/>
                <a:ext cx="139652" cy="726796"/>
              </a:xfrm>
              <a:prstGeom prst="line">
                <a:avLst/>
              </a:prstGeom>
              <a:noFill/>
              <a:ln w="9525" cap="flat" cmpd="sng" algn="ctr">
                <a:solidFill>
                  <a:srgbClr val="505050"/>
                </a:solidFill>
                <a:prstDash val="solid"/>
                <a:headEnd type="none" w="lg" len="med"/>
                <a:tailEnd type="none" w="lg" len="med"/>
              </a:ln>
              <a:effectLst/>
            </p:spPr>
          </p:cxnSp>
          <p:cxnSp>
            <p:nvCxnSpPr>
              <p:cNvPr id="167" name="Straight Connector 166">
                <a:extLst>
                  <a:ext uri="{FF2B5EF4-FFF2-40B4-BE49-F238E27FC236}">
                    <a16:creationId xmlns:a16="http://schemas.microsoft.com/office/drawing/2014/main" id="{F45FABD6-DFAC-0419-342F-248431A80F76}"/>
                  </a:ext>
                </a:extLst>
              </p:cNvPr>
              <p:cNvCxnSpPr>
                <a:cxnSpLocks/>
              </p:cNvCxnSpPr>
              <p:nvPr/>
            </p:nvCxnSpPr>
            <p:spPr>
              <a:xfrm flipH="1" flipV="1">
                <a:off x="7338128" y="6469147"/>
                <a:ext cx="11323" cy="528289"/>
              </a:xfrm>
              <a:prstGeom prst="line">
                <a:avLst/>
              </a:prstGeom>
              <a:noFill/>
              <a:ln w="9525" cap="flat" cmpd="sng" algn="ctr">
                <a:solidFill>
                  <a:srgbClr val="505050"/>
                </a:solid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id="{9D734AFB-3BF8-8E04-51AA-6B533B69E78A}"/>
                  </a:ext>
                </a:extLst>
              </p:cNvPr>
              <p:cNvCxnSpPr>
                <a:cxnSpLocks/>
              </p:cNvCxnSpPr>
              <p:nvPr/>
            </p:nvCxnSpPr>
            <p:spPr>
              <a:xfrm flipH="1" flipV="1">
                <a:off x="7479666" y="5755157"/>
                <a:ext cx="39631" cy="576315"/>
              </a:xfrm>
              <a:prstGeom prst="line">
                <a:avLst/>
              </a:prstGeom>
              <a:noFill/>
              <a:ln w="9525" cap="flat" cmpd="sng" algn="ctr">
                <a:solidFill>
                  <a:srgbClr val="505050"/>
                </a:solidFill>
                <a:prstDash val="solid"/>
                <a:headEnd type="none" w="lg" len="med"/>
                <a:tailEnd type="none" w="lg" len="med"/>
              </a:ln>
              <a:effectLst/>
            </p:spPr>
          </p:cxnSp>
          <p:cxnSp>
            <p:nvCxnSpPr>
              <p:cNvPr id="169" name="Straight Connector 168">
                <a:extLst>
                  <a:ext uri="{FF2B5EF4-FFF2-40B4-BE49-F238E27FC236}">
                    <a16:creationId xmlns:a16="http://schemas.microsoft.com/office/drawing/2014/main" id="{ECE814A7-5221-DBDB-AE9C-087056C1F4E9}"/>
                  </a:ext>
                </a:extLst>
              </p:cNvPr>
              <p:cNvCxnSpPr/>
              <p:nvPr/>
            </p:nvCxnSpPr>
            <p:spPr>
              <a:xfrm flipH="1">
                <a:off x="6334591" y="7801075"/>
                <a:ext cx="452636" cy="152490"/>
              </a:xfrm>
              <a:prstGeom prst="line">
                <a:avLst/>
              </a:prstGeom>
              <a:noFill/>
              <a:ln w="9525" cap="flat" cmpd="sng" algn="ctr">
                <a:solidFill>
                  <a:srgbClr val="505050"/>
                </a:solid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id="{54AB87F1-8609-AEB1-ABF4-BDD5493AE02C}"/>
                  </a:ext>
                </a:extLst>
              </p:cNvPr>
              <p:cNvCxnSpPr>
                <a:cxnSpLocks/>
              </p:cNvCxnSpPr>
              <p:nvPr/>
            </p:nvCxnSpPr>
            <p:spPr>
              <a:xfrm flipH="1">
                <a:off x="6095058" y="7397656"/>
                <a:ext cx="560066" cy="69568"/>
              </a:xfrm>
              <a:prstGeom prst="line">
                <a:avLst/>
              </a:prstGeom>
              <a:noFill/>
              <a:ln w="9525" cap="flat" cmpd="sng" algn="ctr">
                <a:solidFill>
                  <a:srgbClr val="505050"/>
                </a:solidFill>
                <a:prstDash val="solid"/>
                <a:headEnd type="none" w="lg" len="med"/>
                <a:tailEnd type="none" w="lg" len="med"/>
              </a:ln>
              <a:effectLst/>
            </p:spPr>
          </p:cxnSp>
          <p:cxnSp>
            <p:nvCxnSpPr>
              <p:cNvPr id="171" name="Straight Connector 170">
                <a:extLst>
                  <a:ext uri="{FF2B5EF4-FFF2-40B4-BE49-F238E27FC236}">
                    <a16:creationId xmlns:a16="http://schemas.microsoft.com/office/drawing/2014/main" id="{29B386FA-4E3B-E1F5-5107-93B4F13AC883}"/>
                  </a:ext>
                </a:extLst>
              </p:cNvPr>
              <p:cNvCxnSpPr>
                <a:cxnSpLocks/>
              </p:cNvCxnSpPr>
              <p:nvPr/>
            </p:nvCxnSpPr>
            <p:spPr>
              <a:xfrm flipH="1">
                <a:off x="6409630" y="6622831"/>
                <a:ext cx="558767" cy="60834"/>
              </a:xfrm>
              <a:prstGeom prst="line">
                <a:avLst/>
              </a:prstGeom>
              <a:noFill/>
              <a:ln w="9525" cap="flat" cmpd="sng" algn="ctr">
                <a:solidFill>
                  <a:srgbClr val="505050"/>
                </a:solidFill>
                <a:prstDash val="solid"/>
                <a:headEnd type="none" w="lg" len="med"/>
                <a:tailEnd type="none" w="lg" len="med"/>
              </a:ln>
              <a:effectLst/>
            </p:spPr>
          </p:cxnSp>
          <p:cxnSp>
            <p:nvCxnSpPr>
              <p:cNvPr id="172" name="Straight Connector 171">
                <a:extLst>
                  <a:ext uri="{FF2B5EF4-FFF2-40B4-BE49-F238E27FC236}">
                    <a16:creationId xmlns:a16="http://schemas.microsoft.com/office/drawing/2014/main" id="{E1022991-4462-69C6-61B8-5895F4BA3D3D}"/>
                  </a:ext>
                </a:extLst>
              </p:cNvPr>
              <p:cNvCxnSpPr>
                <a:cxnSpLocks/>
              </p:cNvCxnSpPr>
              <p:nvPr/>
            </p:nvCxnSpPr>
            <p:spPr>
              <a:xfrm flipH="1">
                <a:off x="6968238" y="6475550"/>
                <a:ext cx="371936" cy="144080"/>
              </a:xfrm>
              <a:prstGeom prst="line">
                <a:avLst/>
              </a:prstGeom>
              <a:noFill/>
              <a:ln w="9525" cap="flat" cmpd="sng" algn="ctr">
                <a:solidFill>
                  <a:srgbClr val="505050"/>
                </a:solidFill>
                <a:prstDash val="solid"/>
                <a:headEnd type="none" w="lg" len="med"/>
                <a:tailEnd type="none" w="lg" len="med"/>
              </a:ln>
              <a:effectLst/>
            </p:spPr>
          </p:cxnSp>
          <p:cxnSp>
            <p:nvCxnSpPr>
              <p:cNvPr id="173" name="Straight Connector 172">
                <a:extLst>
                  <a:ext uri="{FF2B5EF4-FFF2-40B4-BE49-F238E27FC236}">
                    <a16:creationId xmlns:a16="http://schemas.microsoft.com/office/drawing/2014/main" id="{B36DB36C-D2D3-0F74-0AF6-068A0970B64A}"/>
                  </a:ext>
                </a:extLst>
              </p:cNvPr>
              <p:cNvCxnSpPr>
                <a:cxnSpLocks/>
              </p:cNvCxnSpPr>
              <p:nvPr/>
            </p:nvCxnSpPr>
            <p:spPr>
              <a:xfrm flipH="1">
                <a:off x="6649303" y="7208751"/>
                <a:ext cx="428551" cy="185703"/>
              </a:xfrm>
              <a:prstGeom prst="line">
                <a:avLst/>
              </a:prstGeom>
              <a:noFill/>
              <a:ln w="9525" cap="flat" cmpd="sng" algn="ctr">
                <a:solidFill>
                  <a:srgbClr val="505050"/>
                </a:solidFill>
                <a:prstDash val="solid"/>
                <a:headEnd type="none" w="lg" len="med"/>
                <a:tailEnd type="none" w="lg" len="med"/>
              </a:ln>
              <a:effectLst/>
            </p:spPr>
          </p:cxnSp>
          <p:cxnSp>
            <p:nvCxnSpPr>
              <p:cNvPr id="174" name="Straight Connector 173">
                <a:extLst>
                  <a:ext uri="{FF2B5EF4-FFF2-40B4-BE49-F238E27FC236}">
                    <a16:creationId xmlns:a16="http://schemas.microsoft.com/office/drawing/2014/main" id="{8588748D-BA1F-E205-0887-5FA02253B818}"/>
                  </a:ext>
                </a:extLst>
              </p:cNvPr>
              <p:cNvCxnSpPr>
                <a:cxnSpLocks/>
              </p:cNvCxnSpPr>
              <p:nvPr/>
            </p:nvCxnSpPr>
            <p:spPr>
              <a:xfrm flipH="1">
                <a:off x="7083357" y="7000636"/>
                <a:ext cx="270027" cy="201712"/>
              </a:xfrm>
              <a:prstGeom prst="line">
                <a:avLst/>
              </a:prstGeom>
              <a:noFill/>
              <a:ln w="9525" cap="flat" cmpd="sng" algn="ctr">
                <a:solidFill>
                  <a:srgbClr val="505050"/>
                </a:solidFill>
                <a:prstDash val="solid"/>
                <a:headEnd type="none" w="lg" len="med"/>
                <a:tailEnd type="none" w="lg" len="med"/>
              </a:ln>
              <a:effectLst/>
            </p:spPr>
          </p:cxnSp>
          <p:cxnSp>
            <p:nvCxnSpPr>
              <p:cNvPr id="175" name="Straight Connector 174">
                <a:extLst>
                  <a:ext uri="{FF2B5EF4-FFF2-40B4-BE49-F238E27FC236}">
                    <a16:creationId xmlns:a16="http://schemas.microsoft.com/office/drawing/2014/main" id="{5DA57ADE-F241-610A-10BB-919075797245}"/>
                  </a:ext>
                </a:extLst>
              </p:cNvPr>
              <p:cNvCxnSpPr>
                <a:cxnSpLocks/>
              </p:cNvCxnSpPr>
              <p:nvPr/>
            </p:nvCxnSpPr>
            <p:spPr>
              <a:xfrm flipH="1">
                <a:off x="7338128" y="6331469"/>
                <a:ext cx="183217" cy="144081"/>
              </a:xfrm>
              <a:prstGeom prst="line">
                <a:avLst/>
              </a:prstGeom>
              <a:noFill/>
              <a:ln w="9525" cap="flat" cmpd="sng" algn="ctr">
                <a:solidFill>
                  <a:srgbClr val="505050"/>
                </a:solidFill>
                <a:prstDash val="solid"/>
                <a:headEnd type="none" w="lg" len="med"/>
                <a:tailEnd type="none" w="lg" len="med"/>
              </a:ln>
              <a:effectLst/>
            </p:spPr>
          </p:cxnSp>
          <p:cxnSp>
            <p:nvCxnSpPr>
              <p:cNvPr id="176" name="Straight Connector 175">
                <a:extLst>
                  <a:ext uri="{FF2B5EF4-FFF2-40B4-BE49-F238E27FC236}">
                    <a16:creationId xmlns:a16="http://schemas.microsoft.com/office/drawing/2014/main" id="{E46F3A9A-A158-1B09-D0EC-AF2159874846}"/>
                  </a:ext>
                </a:extLst>
              </p:cNvPr>
              <p:cNvCxnSpPr>
                <a:cxnSpLocks/>
              </p:cNvCxnSpPr>
              <p:nvPr/>
            </p:nvCxnSpPr>
            <p:spPr>
              <a:xfrm flipH="1">
                <a:off x="6785181" y="7560942"/>
                <a:ext cx="313433" cy="240134"/>
              </a:xfrm>
              <a:prstGeom prst="line">
                <a:avLst/>
              </a:prstGeom>
              <a:noFill/>
              <a:ln w="9525" cap="flat" cmpd="sng" algn="ctr">
                <a:solidFill>
                  <a:srgbClr val="505050"/>
                </a:solidFill>
                <a:prstDash val="solid"/>
                <a:headEnd type="none" w="lg" len="med"/>
                <a:tailEnd type="none" w="lg" len="med"/>
              </a:ln>
              <a:effectLst/>
            </p:spPr>
          </p:cxnSp>
          <p:cxnSp>
            <p:nvCxnSpPr>
              <p:cNvPr id="177" name="Straight Connector 176">
                <a:extLst>
                  <a:ext uri="{FF2B5EF4-FFF2-40B4-BE49-F238E27FC236}">
                    <a16:creationId xmlns:a16="http://schemas.microsoft.com/office/drawing/2014/main" id="{769073EA-1C14-0294-59F9-00B16A05D7A3}"/>
                  </a:ext>
                </a:extLst>
              </p:cNvPr>
              <p:cNvCxnSpPr/>
              <p:nvPr/>
            </p:nvCxnSpPr>
            <p:spPr>
              <a:xfrm>
                <a:off x="4625725" y="5760690"/>
                <a:ext cx="69826" cy="0"/>
              </a:xfrm>
              <a:prstGeom prst="line">
                <a:avLst/>
              </a:prstGeom>
              <a:noFill/>
              <a:ln w="9525" cap="flat" cmpd="sng" algn="ctr">
                <a:solidFill>
                  <a:srgbClr val="505050"/>
                </a:solidFill>
                <a:prstDash val="solid"/>
                <a:headEnd type="none" w="lg" len="med"/>
                <a:tailEnd type="none" w="lg" len="med"/>
              </a:ln>
              <a:effectLst/>
            </p:spPr>
          </p:cxnSp>
          <p:cxnSp>
            <p:nvCxnSpPr>
              <p:cNvPr id="178" name="Straight Connector 177">
                <a:extLst>
                  <a:ext uri="{FF2B5EF4-FFF2-40B4-BE49-F238E27FC236}">
                    <a16:creationId xmlns:a16="http://schemas.microsoft.com/office/drawing/2014/main" id="{83F236F5-CC2E-31F1-B5EA-5E8843FE8A50}"/>
                  </a:ext>
                </a:extLst>
              </p:cNvPr>
              <p:cNvCxnSpPr>
                <a:cxnSpLocks/>
              </p:cNvCxnSpPr>
              <p:nvPr/>
            </p:nvCxnSpPr>
            <p:spPr>
              <a:xfrm>
                <a:off x="4713636" y="5760690"/>
                <a:ext cx="273642" cy="0"/>
              </a:xfrm>
              <a:prstGeom prst="line">
                <a:avLst/>
              </a:prstGeom>
              <a:noFill/>
              <a:ln w="9525" cap="flat" cmpd="sng" algn="ctr">
                <a:solidFill>
                  <a:srgbClr val="505050"/>
                </a:solidFill>
                <a:prstDash val="solid"/>
                <a:headEnd type="none" w="lg" len="med"/>
                <a:tailEnd type="none" w="lg" len="med"/>
              </a:ln>
              <a:effectLst/>
            </p:spPr>
          </p:cxnSp>
          <p:cxnSp>
            <p:nvCxnSpPr>
              <p:cNvPr id="179" name="Straight Connector 178">
                <a:extLst>
                  <a:ext uri="{FF2B5EF4-FFF2-40B4-BE49-F238E27FC236}">
                    <a16:creationId xmlns:a16="http://schemas.microsoft.com/office/drawing/2014/main" id="{A642803A-20C5-2465-D8C8-B191D02D8BC6}"/>
                  </a:ext>
                </a:extLst>
              </p:cNvPr>
              <p:cNvCxnSpPr>
                <a:cxnSpLocks/>
              </p:cNvCxnSpPr>
              <p:nvPr/>
            </p:nvCxnSpPr>
            <p:spPr>
              <a:xfrm>
                <a:off x="4987278" y="5760690"/>
                <a:ext cx="473684" cy="0"/>
              </a:xfrm>
              <a:prstGeom prst="line">
                <a:avLst/>
              </a:prstGeom>
              <a:noFill/>
              <a:ln w="9525" cap="flat" cmpd="sng" algn="ctr">
                <a:solidFill>
                  <a:srgbClr val="505050"/>
                </a:solidFill>
                <a:prstDash val="solid"/>
                <a:headEnd type="none" w="lg" len="med"/>
                <a:tailEnd type="none" w="lg" len="med"/>
              </a:ln>
              <a:effectLst/>
            </p:spPr>
          </p:cxnSp>
          <p:cxnSp>
            <p:nvCxnSpPr>
              <p:cNvPr id="180" name="Straight Connector 179">
                <a:extLst>
                  <a:ext uri="{FF2B5EF4-FFF2-40B4-BE49-F238E27FC236}">
                    <a16:creationId xmlns:a16="http://schemas.microsoft.com/office/drawing/2014/main" id="{6209A8BB-515A-8E9C-FE9C-286F7C0C201C}"/>
                  </a:ext>
                </a:extLst>
              </p:cNvPr>
              <p:cNvCxnSpPr>
                <a:cxnSpLocks/>
              </p:cNvCxnSpPr>
              <p:nvPr/>
            </p:nvCxnSpPr>
            <p:spPr>
              <a:xfrm>
                <a:off x="5466625" y="5760690"/>
                <a:ext cx="632208" cy="0"/>
              </a:xfrm>
              <a:prstGeom prst="line">
                <a:avLst/>
              </a:prstGeom>
              <a:noFill/>
              <a:ln w="9525" cap="flat" cmpd="sng" algn="ctr">
                <a:solidFill>
                  <a:srgbClr val="505050"/>
                </a:solidFill>
                <a:prstDash val="solid"/>
                <a:headEnd type="none" w="lg" len="med"/>
                <a:tailEnd type="none" w="lg" len="med"/>
              </a:ln>
              <a:effectLst/>
            </p:spPr>
          </p:cxnSp>
          <p:cxnSp>
            <p:nvCxnSpPr>
              <p:cNvPr id="181" name="Straight Connector 180">
                <a:extLst>
                  <a:ext uri="{FF2B5EF4-FFF2-40B4-BE49-F238E27FC236}">
                    <a16:creationId xmlns:a16="http://schemas.microsoft.com/office/drawing/2014/main" id="{132A4C0B-3409-6B80-B31E-9C81C6B6CCE1}"/>
                  </a:ext>
                </a:extLst>
              </p:cNvPr>
              <p:cNvCxnSpPr>
                <a:cxnSpLocks/>
              </p:cNvCxnSpPr>
              <p:nvPr/>
            </p:nvCxnSpPr>
            <p:spPr>
              <a:xfrm>
                <a:off x="6093172" y="5760690"/>
                <a:ext cx="632208" cy="0"/>
              </a:xfrm>
              <a:prstGeom prst="line">
                <a:avLst/>
              </a:prstGeom>
              <a:noFill/>
              <a:ln w="9525" cap="flat" cmpd="sng" algn="ctr">
                <a:solidFill>
                  <a:srgbClr val="505050"/>
                </a:solidFill>
                <a:prstDash val="solid"/>
                <a:headEnd type="none" w="lg" len="med"/>
                <a:tailEnd type="none" w="lg" len="med"/>
              </a:ln>
              <a:effectLst/>
            </p:spPr>
          </p:cxnSp>
          <p:cxnSp>
            <p:nvCxnSpPr>
              <p:cNvPr id="182" name="Straight Connector 181">
                <a:extLst>
                  <a:ext uri="{FF2B5EF4-FFF2-40B4-BE49-F238E27FC236}">
                    <a16:creationId xmlns:a16="http://schemas.microsoft.com/office/drawing/2014/main" id="{3ED7387D-ED46-74C4-5E4C-E45312C2952B}"/>
                  </a:ext>
                </a:extLst>
              </p:cNvPr>
              <p:cNvCxnSpPr>
                <a:cxnSpLocks/>
              </p:cNvCxnSpPr>
              <p:nvPr/>
            </p:nvCxnSpPr>
            <p:spPr>
              <a:xfrm>
                <a:off x="6736703" y="5760690"/>
                <a:ext cx="473684" cy="0"/>
              </a:xfrm>
              <a:prstGeom prst="line">
                <a:avLst/>
              </a:prstGeom>
              <a:noFill/>
              <a:ln w="9525" cap="flat" cmpd="sng" algn="ctr">
                <a:solidFill>
                  <a:srgbClr val="505050"/>
                </a:solidFill>
                <a:prstDash val="solid"/>
                <a:headEnd type="none" w="lg" len="med"/>
                <a:tailEnd type="none" w="lg" len="med"/>
              </a:ln>
              <a:effectLst/>
            </p:spPr>
          </p:cxnSp>
          <p:cxnSp>
            <p:nvCxnSpPr>
              <p:cNvPr id="183" name="Straight Connector 182">
                <a:extLst>
                  <a:ext uri="{FF2B5EF4-FFF2-40B4-BE49-F238E27FC236}">
                    <a16:creationId xmlns:a16="http://schemas.microsoft.com/office/drawing/2014/main" id="{7EA757FF-B22A-D2C0-F14C-8A91048AFCEA}"/>
                  </a:ext>
                </a:extLst>
              </p:cNvPr>
              <p:cNvCxnSpPr>
                <a:cxnSpLocks/>
              </p:cNvCxnSpPr>
              <p:nvPr/>
            </p:nvCxnSpPr>
            <p:spPr>
              <a:xfrm>
                <a:off x="7208501" y="5760690"/>
                <a:ext cx="273642" cy="0"/>
              </a:xfrm>
              <a:prstGeom prst="line">
                <a:avLst/>
              </a:prstGeom>
              <a:noFill/>
              <a:ln w="9525" cap="flat" cmpd="sng" algn="ctr">
                <a:solidFill>
                  <a:srgbClr val="505050"/>
                </a:solidFill>
                <a:prstDash val="solid"/>
                <a:headEnd type="none" w="lg" len="med"/>
                <a:tailEnd type="none" w="lg" len="med"/>
              </a:ln>
              <a:effectLst/>
            </p:spPr>
          </p:cxnSp>
          <p:cxnSp>
            <p:nvCxnSpPr>
              <p:cNvPr id="184" name="Straight Connector 183">
                <a:extLst>
                  <a:ext uri="{FF2B5EF4-FFF2-40B4-BE49-F238E27FC236}">
                    <a16:creationId xmlns:a16="http://schemas.microsoft.com/office/drawing/2014/main" id="{949C0BE6-19E1-463E-00DD-37F1885AB049}"/>
                  </a:ext>
                </a:extLst>
              </p:cNvPr>
              <p:cNvCxnSpPr/>
              <p:nvPr/>
            </p:nvCxnSpPr>
            <p:spPr>
              <a:xfrm>
                <a:off x="7478369" y="5760690"/>
                <a:ext cx="69826" cy="0"/>
              </a:xfrm>
              <a:prstGeom prst="line">
                <a:avLst/>
              </a:prstGeom>
              <a:noFill/>
              <a:ln w="9525" cap="flat" cmpd="sng" algn="ctr">
                <a:solidFill>
                  <a:srgbClr val="505050"/>
                </a:solidFill>
                <a:prstDash val="solid"/>
                <a:headEnd type="none" w="lg" len="med"/>
                <a:tailEnd type="none" w="lg" len="med"/>
              </a:ln>
              <a:effectLst/>
            </p:spPr>
          </p:cxnSp>
          <p:cxnSp>
            <p:nvCxnSpPr>
              <p:cNvPr id="185" name="Straight Connector 184">
                <a:extLst>
                  <a:ext uri="{FF2B5EF4-FFF2-40B4-BE49-F238E27FC236}">
                    <a16:creationId xmlns:a16="http://schemas.microsoft.com/office/drawing/2014/main" id="{F5EB69D1-22FD-6D16-073C-9AC8D8C43CAD}"/>
                  </a:ext>
                </a:extLst>
              </p:cNvPr>
              <p:cNvCxnSpPr>
                <a:cxnSpLocks/>
              </p:cNvCxnSpPr>
              <p:nvPr/>
            </p:nvCxnSpPr>
            <p:spPr>
              <a:xfrm>
                <a:off x="5785559" y="6685995"/>
                <a:ext cx="632208" cy="0"/>
              </a:xfrm>
              <a:prstGeom prst="line">
                <a:avLst/>
              </a:prstGeom>
              <a:noFill/>
              <a:ln w="9525" cap="flat" cmpd="sng" algn="ctr">
                <a:solidFill>
                  <a:srgbClr val="505050"/>
                </a:solidFill>
                <a:prstDash val="solid"/>
                <a:headEnd type="none" w="lg" len="med"/>
                <a:tailEnd type="none" w="lg" len="med"/>
              </a:ln>
              <a:effectLst/>
            </p:spPr>
          </p:cxnSp>
          <p:cxnSp>
            <p:nvCxnSpPr>
              <p:cNvPr id="186" name="Straight Connector 185">
                <a:extLst>
                  <a:ext uri="{FF2B5EF4-FFF2-40B4-BE49-F238E27FC236}">
                    <a16:creationId xmlns:a16="http://schemas.microsoft.com/office/drawing/2014/main" id="{81B78D8E-5870-4737-1329-5859256EEABB}"/>
                  </a:ext>
                </a:extLst>
              </p:cNvPr>
              <p:cNvCxnSpPr>
                <a:cxnSpLocks/>
              </p:cNvCxnSpPr>
              <p:nvPr/>
            </p:nvCxnSpPr>
            <p:spPr>
              <a:xfrm>
                <a:off x="5785560" y="4828980"/>
                <a:ext cx="623716" cy="0"/>
              </a:xfrm>
              <a:prstGeom prst="line">
                <a:avLst/>
              </a:prstGeom>
              <a:noFill/>
              <a:ln w="9525" cap="flat" cmpd="sng" algn="ctr">
                <a:solidFill>
                  <a:srgbClr val="505050"/>
                </a:solidFill>
                <a:prstDash val="solid"/>
                <a:headEnd type="none" w="lg" len="med"/>
                <a:tailEnd type="none" w="lg" len="med"/>
              </a:ln>
              <a:effectLst/>
            </p:spPr>
          </p:cxnSp>
          <p:cxnSp>
            <p:nvCxnSpPr>
              <p:cNvPr id="187" name="Straight Connector 186">
                <a:extLst>
                  <a:ext uri="{FF2B5EF4-FFF2-40B4-BE49-F238E27FC236}">
                    <a16:creationId xmlns:a16="http://schemas.microsoft.com/office/drawing/2014/main" id="{35BDDCAD-F495-AC5F-EB3E-CFC4D86BDD21}"/>
                  </a:ext>
                </a:extLst>
              </p:cNvPr>
              <p:cNvCxnSpPr>
                <a:cxnSpLocks/>
              </p:cNvCxnSpPr>
              <p:nvPr/>
            </p:nvCxnSpPr>
            <p:spPr>
              <a:xfrm>
                <a:off x="5855383" y="3557885"/>
                <a:ext cx="477459" cy="0"/>
              </a:xfrm>
              <a:prstGeom prst="line">
                <a:avLst/>
              </a:prstGeom>
              <a:noFill/>
              <a:ln w="9525" cap="flat" cmpd="sng" algn="ctr">
                <a:solidFill>
                  <a:srgbClr val="505050"/>
                </a:solidFill>
                <a:prstDash val="solid"/>
                <a:headEnd type="none" w="lg" len="med"/>
                <a:tailEnd type="none" w="lg" len="med"/>
              </a:ln>
              <a:effectLst/>
            </p:spPr>
          </p:cxnSp>
        </p:grpSp>
        <p:sp>
          <p:nvSpPr>
            <p:cNvPr id="8" name="Oval 7">
              <a:extLst>
                <a:ext uri="{FF2B5EF4-FFF2-40B4-BE49-F238E27FC236}">
                  <a16:creationId xmlns:a16="http://schemas.microsoft.com/office/drawing/2014/main" id="{3C4464DC-DB82-646B-0A5F-B0EEE65A80BA}"/>
                </a:ext>
              </a:extLst>
            </p:cNvPr>
            <p:cNvSpPr/>
            <p:nvPr/>
          </p:nvSpPr>
          <p:spPr bwMode="auto">
            <a:xfrm>
              <a:off x="5205685" y="2247438"/>
              <a:ext cx="63044" cy="63272"/>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a</a:t>
              </a:r>
            </a:p>
          </p:txBody>
        </p:sp>
        <p:sp>
          <p:nvSpPr>
            <p:cNvPr id="9" name="Oval 8">
              <a:extLst>
                <a:ext uri="{FF2B5EF4-FFF2-40B4-BE49-F238E27FC236}">
                  <a16:creationId xmlns:a16="http://schemas.microsoft.com/office/drawing/2014/main" id="{DEA9C69E-79C1-C344-46E6-2056053982B1}"/>
                </a:ext>
              </a:extLst>
            </p:cNvPr>
            <p:cNvSpPr/>
            <p:nvPr/>
          </p:nvSpPr>
          <p:spPr bwMode="auto">
            <a:xfrm flipH="1">
              <a:off x="6069433" y="2486770"/>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c</a:t>
              </a:r>
            </a:p>
          </p:txBody>
        </p:sp>
        <p:sp>
          <p:nvSpPr>
            <p:cNvPr id="10" name="Oval 9">
              <a:extLst>
                <a:ext uri="{FF2B5EF4-FFF2-40B4-BE49-F238E27FC236}">
                  <a16:creationId xmlns:a16="http://schemas.microsoft.com/office/drawing/2014/main" id="{591A9CE8-0273-32BB-7AC3-C272F4047A5A}"/>
                </a:ext>
              </a:extLst>
            </p:cNvPr>
            <p:cNvSpPr/>
            <p:nvPr/>
          </p:nvSpPr>
          <p:spPr bwMode="auto">
            <a:xfrm>
              <a:off x="4339772" y="3761232"/>
              <a:ext cx="63044" cy="63272"/>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g</a:t>
              </a:r>
            </a:p>
          </p:txBody>
        </p:sp>
        <p:sp>
          <p:nvSpPr>
            <p:cNvPr id="11" name="Oval 10">
              <a:extLst>
                <a:ext uri="{FF2B5EF4-FFF2-40B4-BE49-F238E27FC236}">
                  <a16:creationId xmlns:a16="http://schemas.microsoft.com/office/drawing/2014/main" id="{A410374C-4674-A70E-5C9A-690BC6C56F09}"/>
                </a:ext>
              </a:extLst>
            </p:cNvPr>
            <p:cNvSpPr/>
            <p:nvPr/>
          </p:nvSpPr>
          <p:spPr bwMode="auto">
            <a:xfrm flipH="1">
              <a:off x="4826141" y="2695423"/>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e</a:t>
              </a:r>
            </a:p>
          </p:txBody>
        </p:sp>
        <p:sp>
          <p:nvSpPr>
            <p:cNvPr id="12" name="Oval 11">
              <a:extLst>
                <a:ext uri="{FF2B5EF4-FFF2-40B4-BE49-F238E27FC236}">
                  <a16:creationId xmlns:a16="http://schemas.microsoft.com/office/drawing/2014/main" id="{B8E06C19-5E00-176A-9296-F2C1D94826E9}"/>
                </a:ext>
              </a:extLst>
            </p:cNvPr>
            <p:cNvSpPr/>
            <p:nvPr/>
          </p:nvSpPr>
          <p:spPr bwMode="auto">
            <a:xfrm>
              <a:off x="4513532" y="3229239"/>
              <a:ext cx="63044" cy="63272"/>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f</a:t>
              </a:r>
            </a:p>
          </p:txBody>
        </p:sp>
        <p:sp>
          <p:nvSpPr>
            <p:cNvPr id="13" name="Oval 12">
              <a:extLst>
                <a:ext uri="{FF2B5EF4-FFF2-40B4-BE49-F238E27FC236}">
                  <a16:creationId xmlns:a16="http://schemas.microsoft.com/office/drawing/2014/main" id="{794E75DF-A560-94A4-AE94-248B472DF8CD}"/>
                </a:ext>
              </a:extLst>
            </p:cNvPr>
            <p:cNvSpPr/>
            <p:nvPr/>
          </p:nvSpPr>
          <p:spPr bwMode="auto">
            <a:xfrm>
              <a:off x="5376095" y="2545906"/>
              <a:ext cx="63044" cy="63272"/>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e</a:t>
              </a:r>
            </a:p>
          </p:txBody>
        </p:sp>
        <p:sp>
          <p:nvSpPr>
            <p:cNvPr id="14" name="Oval 13">
              <a:extLst>
                <a:ext uri="{FF2B5EF4-FFF2-40B4-BE49-F238E27FC236}">
                  <a16:creationId xmlns:a16="http://schemas.microsoft.com/office/drawing/2014/main" id="{8C122949-81B4-6771-4A7C-9FFACEDD9419}"/>
                </a:ext>
              </a:extLst>
            </p:cNvPr>
            <p:cNvSpPr/>
            <p:nvPr/>
          </p:nvSpPr>
          <p:spPr bwMode="auto">
            <a:xfrm flipH="1">
              <a:off x="4976746" y="3121247"/>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h</a:t>
              </a:r>
            </a:p>
          </p:txBody>
        </p:sp>
        <p:sp>
          <p:nvSpPr>
            <p:cNvPr id="15" name="Oval 14">
              <a:extLst>
                <a:ext uri="{FF2B5EF4-FFF2-40B4-BE49-F238E27FC236}">
                  <a16:creationId xmlns:a16="http://schemas.microsoft.com/office/drawing/2014/main" id="{8895F6E7-23A2-9A03-FFAE-AE8586E94F88}"/>
                </a:ext>
              </a:extLst>
            </p:cNvPr>
            <p:cNvSpPr/>
            <p:nvPr/>
          </p:nvSpPr>
          <p:spPr bwMode="auto">
            <a:xfrm>
              <a:off x="4678054" y="3757122"/>
              <a:ext cx="63044" cy="63272"/>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k</a:t>
              </a:r>
            </a:p>
          </p:txBody>
        </p:sp>
        <p:sp>
          <p:nvSpPr>
            <p:cNvPr id="16" name="Oval 15">
              <a:extLst>
                <a:ext uri="{FF2B5EF4-FFF2-40B4-BE49-F238E27FC236}">
                  <a16:creationId xmlns:a16="http://schemas.microsoft.com/office/drawing/2014/main" id="{DB9733A1-A338-474D-977A-3C1C573E8498}"/>
                </a:ext>
              </a:extLst>
            </p:cNvPr>
            <p:cNvSpPr/>
            <p:nvPr/>
          </p:nvSpPr>
          <p:spPr bwMode="auto">
            <a:xfrm>
              <a:off x="4976746" y="4389854"/>
              <a:ext cx="63044" cy="63272"/>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l</a:t>
              </a:r>
            </a:p>
          </p:txBody>
        </p:sp>
        <p:sp>
          <p:nvSpPr>
            <p:cNvPr id="17" name="Oval 16">
              <a:extLst>
                <a:ext uri="{FF2B5EF4-FFF2-40B4-BE49-F238E27FC236}">
                  <a16:creationId xmlns:a16="http://schemas.microsoft.com/office/drawing/2014/main" id="{3707B168-94E8-98EB-43FB-39AFF5489A27}"/>
                </a:ext>
              </a:extLst>
            </p:cNvPr>
            <p:cNvSpPr/>
            <p:nvPr/>
          </p:nvSpPr>
          <p:spPr bwMode="auto">
            <a:xfrm>
              <a:off x="5276466" y="3761232"/>
              <a:ext cx="63044" cy="63272"/>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70904D4C-179A-5560-96FA-430AA0BF01CE}"/>
                </a:ext>
              </a:extLst>
            </p:cNvPr>
            <p:cNvSpPr/>
            <p:nvPr/>
          </p:nvSpPr>
          <p:spPr bwMode="auto">
            <a:xfrm flipH="1">
              <a:off x="4834900" y="4824485"/>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n</a:t>
              </a:r>
            </a:p>
          </p:txBody>
        </p:sp>
        <p:sp>
          <p:nvSpPr>
            <p:cNvPr id="19" name="Oval 18">
              <a:extLst>
                <a:ext uri="{FF2B5EF4-FFF2-40B4-BE49-F238E27FC236}">
                  <a16:creationId xmlns:a16="http://schemas.microsoft.com/office/drawing/2014/main" id="{9827BF56-EBB8-EDB1-EC8B-D7AF6729DFAA}"/>
                </a:ext>
              </a:extLst>
            </p:cNvPr>
            <p:cNvSpPr/>
            <p:nvPr/>
          </p:nvSpPr>
          <p:spPr bwMode="auto">
            <a:xfrm>
              <a:off x="5677379" y="4452863"/>
              <a:ext cx="63044" cy="63272"/>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j</a:t>
              </a:r>
            </a:p>
          </p:txBody>
        </p:sp>
        <p:sp>
          <p:nvSpPr>
            <p:cNvPr id="20" name="Oval 19">
              <a:extLst>
                <a:ext uri="{FF2B5EF4-FFF2-40B4-BE49-F238E27FC236}">
                  <a16:creationId xmlns:a16="http://schemas.microsoft.com/office/drawing/2014/main" id="{92413883-5E1C-4DFA-492C-8D41179C7E5E}"/>
                </a:ext>
              </a:extLst>
            </p:cNvPr>
            <p:cNvSpPr/>
            <p:nvPr/>
          </p:nvSpPr>
          <p:spPr bwMode="auto">
            <a:xfrm>
              <a:off x="5365618" y="4967488"/>
              <a:ext cx="63044" cy="63272"/>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m</a:t>
              </a:r>
            </a:p>
          </p:txBody>
        </p:sp>
        <p:sp>
          <p:nvSpPr>
            <p:cNvPr id="21" name="Oval 20">
              <a:extLst>
                <a:ext uri="{FF2B5EF4-FFF2-40B4-BE49-F238E27FC236}">
                  <a16:creationId xmlns:a16="http://schemas.microsoft.com/office/drawing/2014/main" id="{B98FC11F-10A0-DC0C-1B05-DABA9F1C3A34}"/>
                </a:ext>
              </a:extLst>
            </p:cNvPr>
            <p:cNvSpPr/>
            <p:nvPr/>
          </p:nvSpPr>
          <p:spPr bwMode="auto">
            <a:xfrm flipH="1">
              <a:off x="6766538" y="2537595"/>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o</a:t>
              </a:r>
            </a:p>
          </p:txBody>
        </p:sp>
        <p:sp>
          <p:nvSpPr>
            <p:cNvPr id="22" name="Oval 21">
              <a:extLst>
                <a:ext uri="{FF2B5EF4-FFF2-40B4-BE49-F238E27FC236}">
                  <a16:creationId xmlns:a16="http://schemas.microsoft.com/office/drawing/2014/main" id="{F4CA0EC2-B17C-EEEE-2C07-E36F87F255E0}"/>
                </a:ext>
              </a:extLst>
            </p:cNvPr>
            <p:cNvSpPr/>
            <p:nvPr/>
          </p:nvSpPr>
          <p:spPr bwMode="auto">
            <a:xfrm flipH="1">
              <a:off x="7162122" y="3123319"/>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s</a:t>
              </a:r>
            </a:p>
          </p:txBody>
        </p:sp>
        <p:sp>
          <p:nvSpPr>
            <p:cNvPr id="23" name="Oval 22">
              <a:extLst>
                <a:ext uri="{FF2B5EF4-FFF2-40B4-BE49-F238E27FC236}">
                  <a16:creationId xmlns:a16="http://schemas.microsoft.com/office/drawing/2014/main" id="{206FF6AC-C884-0BDC-AE98-D511B7ED0E59}"/>
                </a:ext>
              </a:extLst>
            </p:cNvPr>
            <p:cNvSpPr/>
            <p:nvPr/>
          </p:nvSpPr>
          <p:spPr bwMode="auto">
            <a:xfrm flipH="1">
              <a:off x="6465028" y="3066569"/>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r</a:t>
              </a:r>
            </a:p>
          </p:txBody>
        </p:sp>
        <p:sp>
          <p:nvSpPr>
            <p:cNvPr id="24" name="Oval 23">
              <a:extLst>
                <a:ext uri="{FF2B5EF4-FFF2-40B4-BE49-F238E27FC236}">
                  <a16:creationId xmlns:a16="http://schemas.microsoft.com/office/drawing/2014/main" id="{B2B6C5E2-0D20-A130-FDFB-2E45CF2F02AB}"/>
                </a:ext>
              </a:extLst>
            </p:cNvPr>
            <p:cNvSpPr/>
            <p:nvPr/>
          </p:nvSpPr>
          <p:spPr bwMode="auto">
            <a:xfrm flipH="1">
              <a:off x="6862404" y="3756548"/>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t</a:t>
              </a:r>
            </a:p>
          </p:txBody>
        </p:sp>
        <p:sp>
          <p:nvSpPr>
            <p:cNvPr id="25" name="Oval 24">
              <a:extLst>
                <a:ext uri="{FF2B5EF4-FFF2-40B4-BE49-F238E27FC236}">
                  <a16:creationId xmlns:a16="http://schemas.microsoft.com/office/drawing/2014/main" id="{E1396F26-387C-AD4E-C0AD-3B1984F069C2}"/>
                </a:ext>
              </a:extLst>
            </p:cNvPr>
            <p:cNvSpPr/>
            <p:nvPr/>
          </p:nvSpPr>
          <p:spPr bwMode="auto">
            <a:xfrm flipH="1">
              <a:off x="7629857" y="3229236"/>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v</a:t>
              </a:r>
            </a:p>
          </p:txBody>
        </p:sp>
        <p:sp>
          <p:nvSpPr>
            <p:cNvPr id="26" name="Oval 25">
              <a:extLst>
                <a:ext uri="{FF2B5EF4-FFF2-40B4-BE49-F238E27FC236}">
                  <a16:creationId xmlns:a16="http://schemas.microsoft.com/office/drawing/2014/main" id="{8BE38C3D-168E-D281-413D-8DD1F9E5A825}"/>
                </a:ext>
              </a:extLst>
            </p:cNvPr>
            <p:cNvSpPr/>
            <p:nvPr/>
          </p:nvSpPr>
          <p:spPr bwMode="auto">
            <a:xfrm flipH="1">
              <a:off x="6465028" y="4439849"/>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w</a:t>
              </a:r>
            </a:p>
          </p:txBody>
        </p:sp>
        <p:sp>
          <p:nvSpPr>
            <p:cNvPr id="27" name="Oval 26">
              <a:extLst>
                <a:ext uri="{FF2B5EF4-FFF2-40B4-BE49-F238E27FC236}">
                  <a16:creationId xmlns:a16="http://schemas.microsoft.com/office/drawing/2014/main" id="{E35656FB-76C0-0F83-8D2A-3A52C9872483}"/>
                </a:ext>
              </a:extLst>
            </p:cNvPr>
            <p:cNvSpPr/>
            <p:nvPr/>
          </p:nvSpPr>
          <p:spPr bwMode="auto">
            <a:xfrm flipH="1">
              <a:off x="7629492" y="4288876"/>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x</a:t>
              </a:r>
            </a:p>
          </p:txBody>
        </p:sp>
        <p:sp>
          <p:nvSpPr>
            <p:cNvPr id="28" name="Oval 27">
              <a:extLst>
                <a:ext uri="{FF2B5EF4-FFF2-40B4-BE49-F238E27FC236}">
                  <a16:creationId xmlns:a16="http://schemas.microsoft.com/office/drawing/2014/main" id="{EAC63B36-7FEA-740F-9D7D-82140C1821BE}"/>
                </a:ext>
              </a:extLst>
            </p:cNvPr>
            <p:cNvSpPr/>
            <p:nvPr/>
          </p:nvSpPr>
          <p:spPr bwMode="auto">
            <a:xfrm flipH="1">
              <a:off x="6069433" y="5017482"/>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bb</a:t>
              </a:r>
            </a:p>
          </p:txBody>
        </p:sp>
        <p:sp>
          <p:nvSpPr>
            <p:cNvPr id="29" name="Oval 28">
              <a:extLst>
                <a:ext uri="{FF2B5EF4-FFF2-40B4-BE49-F238E27FC236}">
                  <a16:creationId xmlns:a16="http://schemas.microsoft.com/office/drawing/2014/main" id="{12DC5250-11F1-9015-6158-F06437813726}"/>
                </a:ext>
              </a:extLst>
            </p:cNvPr>
            <p:cNvSpPr/>
            <p:nvPr/>
          </p:nvSpPr>
          <p:spPr bwMode="auto">
            <a:xfrm flipH="1">
              <a:off x="7305064" y="4835895"/>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y</a:t>
              </a:r>
            </a:p>
          </p:txBody>
        </p:sp>
        <p:sp>
          <p:nvSpPr>
            <p:cNvPr id="30" name="Oval 29">
              <a:extLst>
                <a:ext uri="{FF2B5EF4-FFF2-40B4-BE49-F238E27FC236}">
                  <a16:creationId xmlns:a16="http://schemas.microsoft.com/office/drawing/2014/main" id="{1892734C-2698-4E69-43D4-5428FC318B69}"/>
                </a:ext>
              </a:extLst>
            </p:cNvPr>
            <p:cNvSpPr/>
            <p:nvPr/>
          </p:nvSpPr>
          <p:spPr bwMode="auto">
            <a:xfrm flipH="1">
              <a:off x="6762773" y="4975500"/>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aa</a:t>
              </a:r>
            </a:p>
          </p:txBody>
        </p:sp>
        <p:sp>
          <p:nvSpPr>
            <p:cNvPr id="31" name="Oval 30">
              <a:extLst>
                <a:ext uri="{FF2B5EF4-FFF2-40B4-BE49-F238E27FC236}">
                  <a16:creationId xmlns:a16="http://schemas.microsoft.com/office/drawing/2014/main" id="{3481CE8E-A8FB-4E88-1651-BFDF4D8F5152}"/>
                </a:ext>
              </a:extLst>
            </p:cNvPr>
            <p:cNvSpPr/>
            <p:nvPr/>
          </p:nvSpPr>
          <p:spPr bwMode="auto">
            <a:xfrm flipH="1">
              <a:off x="6365398" y="5386188"/>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cc</a:t>
              </a:r>
            </a:p>
          </p:txBody>
        </p:sp>
        <p:sp>
          <p:nvSpPr>
            <p:cNvPr id="32" name="Oval 31">
              <a:extLst>
                <a:ext uri="{FF2B5EF4-FFF2-40B4-BE49-F238E27FC236}">
                  <a16:creationId xmlns:a16="http://schemas.microsoft.com/office/drawing/2014/main" id="{3598E7D9-9550-F3E0-9A57-0CDCEDF65A7B}"/>
                </a:ext>
              </a:extLst>
            </p:cNvPr>
            <p:cNvSpPr/>
            <p:nvPr/>
          </p:nvSpPr>
          <p:spPr bwMode="auto">
            <a:xfrm flipH="1">
              <a:off x="7466459" y="3758411"/>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u</a:t>
              </a:r>
            </a:p>
          </p:txBody>
        </p:sp>
        <p:sp>
          <p:nvSpPr>
            <p:cNvPr id="33" name="Oval 32">
              <a:extLst>
                <a:ext uri="{FF2B5EF4-FFF2-40B4-BE49-F238E27FC236}">
                  <a16:creationId xmlns:a16="http://schemas.microsoft.com/office/drawing/2014/main" id="{8ED18FD7-6898-C120-E836-26A198B28AAF}"/>
                </a:ext>
              </a:extLst>
            </p:cNvPr>
            <p:cNvSpPr/>
            <p:nvPr/>
          </p:nvSpPr>
          <p:spPr bwMode="auto">
            <a:xfrm flipH="1">
              <a:off x="6928089" y="5276249"/>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dd</a:t>
              </a:r>
            </a:p>
          </p:txBody>
        </p:sp>
        <p:sp>
          <p:nvSpPr>
            <p:cNvPr id="34" name="Oval 33">
              <a:extLst>
                <a:ext uri="{FF2B5EF4-FFF2-40B4-BE49-F238E27FC236}">
                  <a16:creationId xmlns:a16="http://schemas.microsoft.com/office/drawing/2014/main" id="{E18F768D-45AF-AF79-F7AA-84D54BE36DCF}"/>
                </a:ext>
              </a:extLst>
            </p:cNvPr>
            <p:cNvSpPr/>
            <p:nvPr/>
          </p:nvSpPr>
          <p:spPr bwMode="auto">
            <a:xfrm rot="13310147" flipH="1">
              <a:off x="5765183" y="2131384"/>
              <a:ext cx="63044" cy="63272"/>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1</a:t>
              </a:r>
            </a:p>
          </p:txBody>
        </p:sp>
        <p:sp>
          <p:nvSpPr>
            <p:cNvPr id="35" name="Oval 34">
              <a:extLst>
                <a:ext uri="{FF2B5EF4-FFF2-40B4-BE49-F238E27FC236}">
                  <a16:creationId xmlns:a16="http://schemas.microsoft.com/office/drawing/2014/main" id="{50A69EB2-5E86-F39F-30DC-F3E8AD348D6B}"/>
                </a:ext>
              </a:extLst>
            </p:cNvPr>
            <p:cNvSpPr/>
            <p:nvPr/>
          </p:nvSpPr>
          <p:spPr bwMode="auto">
            <a:xfrm rot="13310147" flipH="1">
              <a:off x="5677378" y="3071253"/>
              <a:ext cx="63044" cy="63272"/>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2</a:t>
              </a:r>
            </a:p>
          </p:txBody>
        </p:sp>
        <p:sp>
          <p:nvSpPr>
            <p:cNvPr id="36" name="Oval 35">
              <a:extLst>
                <a:ext uri="{FF2B5EF4-FFF2-40B4-BE49-F238E27FC236}">
                  <a16:creationId xmlns:a16="http://schemas.microsoft.com/office/drawing/2014/main" id="{103A7C95-25AC-F5BD-5F4B-409E8710CC1B}"/>
                </a:ext>
              </a:extLst>
            </p:cNvPr>
            <p:cNvSpPr/>
            <p:nvPr/>
          </p:nvSpPr>
          <p:spPr bwMode="auto">
            <a:xfrm rot="13310147" flipV="1">
              <a:off x="7166108" y="4391535"/>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4</a:t>
              </a:r>
            </a:p>
          </p:txBody>
        </p:sp>
        <p:sp>
          <p:nvSpPr>
            <p:cNvPr id="37" name="Oval 36">
              <a:extLst>
                <a:ext uri="{FF2B5EF4-FFF2-40B4-BE49-F238E27FC236}">
                  <a16:creationId xmlns:a16="http://schemas.microsoft.com/office/drawing/2014/main" id="{9DE834F5-59B8-C579-92F9-F421B3C27A57}"/>
                </a:ext>
              </a:extLst>
            </p:cNvPr>
            <p:cNvSpPr/>
            <p:nvPr/>
          </p:nvSpPr>
          <p:spPr bwMode="auto">
            <a:xfrm rot="13310147" flipV="1">
              <a:off x="6929367" y="2248871"/>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3</a:t>
              </a:r>
            </a:p>
          </p:txBody>
        </p:sp>
        <p:sp>
          <p:nvSpPr>
            <p:cNvPr id="38" name="Oval 37">
              <a:extLst>
                <a:ext uri="{FF2B5EF4-FFF2-40B4-BE49-F238E27FC236}">
                  <a16:creationId xmlns:a16="http://schemas.microsoft.com/office/drawing/2014/main" id="{5B3AD6E6-9248-4895-0111-6D34936C07DA}"/>
                </a:ext>
              </a:extLst>
            </p:cNvPr>
            <p:cNvSpPr/>
            <p:nvPr/>
          </p:nvSpPr>
          <p:spPr bwMode="auto">
            <a:xfrm flipH="1">
              <a:off x="6071886" y="3756548"/>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6E5E194A-FC5D-49D8-4AC2-D43AE5674A3D}"/>
                </a:ext>
              </a:extLst>
            </p:cNvPr>
            <p:cNvSpPr/>
            <p:nvPr/>
          </p:nvSpPr>
          <p:spPr bwMode="auto">
            <a:xfrm flipH="1">
              <a:off x="6371121" y="2133943"/>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9C18F909-88A2-1590-3889-F0854AF0C66C}"/>
                </a:ext>
              </a:extLst>
            </p:cNvPr>
            <p:cNvSpPr/>
            <p:nvPr/>
          </p:nvSpPr>
          <p:spPr bwMode="auto">
            <a:xfrm flipH="1">
              <a:off x="7795841" y="3765512"/>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AE4F0A30-6077-92E4-1F16-D0D154A72325}"/>
                </a:ext>
              </a:extLst>
            </p:cNvPr>
            <p:cNvSpPr/>
            <p:nvPr/>
          </p:nvSpPr>
          <p:spPr bwMode="auto">
            <a:xfrm flipH="1">
              <a:off x="5768185" y="5396596"/>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CD764E1C-C866-0DC7-7F52-7696DD5B06CF}"/>
                </a:ext>
              </a:extLst>
            </p:cNvPr>
            <p:cNvSpPr/>
            <p:nvPr/>
          </p:nvSpPr>
          <p:spPr bwMode="auto">
            <a:xfrm flipH="1">
              <a:off x="5205442" y="5271092"/>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0BF2A963-30BB-5022-B9AD-DA5C5D513627}"/>
                </a:ext>
              </a:extLst>
            </p:cNvPr>
            <p:cNvSpPr/>
            <p:nvPr/>
          </p:nvSpPr>
          <p:spPr bwMode="auto">
            <a:xfrm flipH="1">
              <a:off x="4513181" y="4298909"/>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0CC8CA8-DC4D-527A-F42A-EA5311E21F95}"/>
                </a:ext>
              </a:extLst>
            </p:cNvPr>
            <p:cNvSpPr/>
            <p:nvPr/>
          </p:nvSpPr>
          <p:spPr bwMode="auto">
            <a:xfrm flipH="1">
              <a:off x="7317244" y="2695423"/>
              <a:ext cx="63047" cy="63274"/>
            </a:xfrm>
            <a:prstGeom prst="ellipse">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p</a:t>
              </a:r>
            </a:p>
          </p:txBody>
        </p:sp>
        <p:pic>
          <p:nvPicPr>
            <p:cNvPr id="45" name="Graphic 44" descr="Icon of a wrench and screwdriver">
              <a:extLst>
                <a:ext uri="{FF2B5EF4-FFF2-40B4-BE49-F238E27FC236}">
                  <a16:creationId xmlns:a16="http://schemas.microsoft.com/office/drawing/2014/main" id="{0DCD5E9D-9867-7A96-285B-9116B07E2B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1561" y="4853253"/>
              <a:ext cx="394169" cy="376135"/>
            </a:xfrm>
            <a:prstGeom prst="rect">
              <a:avLst/>
            </a:prstGeom>
          </p:spPr>
        </p:pic>
        <p:grpSp>
          <p:nvGrpSpPr>
            <p:cNvPr id="46" name="Graphic 3" descr="Icon of gears">
              <a:extLst>
                <a:ext uri="{FF2B5EF4-FFF2-40B4-BE49-F238E27FC236}">
                  <a16:creationId xmlns:a16="http://schemas.microsoft.com/office/drawing/2014/main" id="{AF551E8D-B1CB-1D73-5E3B-90BDE67FFE78}"/>
                </a:ext>
              </a:extLst>
            </p:cNvPr>
            <p:cNvGrpSpPr/>
            <p:nvPr/>
          </p:nvGrpSpPr>
          <p:grpSpPr>
            <a:xfrm>
              <a:off x="4464968" y="4829173"/>
              <a:ext cx="422768" cy="424295"/>
              <a:chOff x="4403186" y="4725817"/>
              <a:chExt cx="398850" cy="398848"/>
            </a:xfrm>
          </p:grpSpPr>
          <p:sp>
            <p:nvSpPr>
              <p:cNvPr id="52" name="Freeform 5">
                <a:extLst>
                  <a:ext uri="{FF2B5EF4-FFF2-40B4-BE49-F238E27FC236}">
                    <a16:creationId xmlns:a16="http://schemas.microsoft.com/office/drawing/2014/main" id="{BD749B58-268D-60B1-95E3-5A77AC29BC29}"/>
                  </a:ext>
                </a:extLst>
              </p:cNvPr>
              <p:cNvSpPr/>
              <p:nvPr/>
            </p:nvSpPr>
            <p:spPr>
              <a:xfrm>
                <a:off x="4403186" y="4725817"/>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rgbClr val="737373"/>
              </a:solidFill>
              <a:ln w="499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3" name="Freeform 6">
                <a:extLst>
                  <a:ext uri="{FF2B5EF4-FFF2-40B4-BE49-F238E27FC236}">
                    <a16:creationId xmlns:a16="http://schemas.microsoft.com/office/drawing/2014/main" id="{7F7D25F7-7D90-A02D-463A-32934D5635F4}"/>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 name="Freeform 7">
                <a:extLst>
                  <a:ext uri="{FF2B5EF4-FFF2-40B4-BE49-F238E27FC236}">
                    <a16:creationId xmlns:a16="http://schemas.microsoft.com/office/drawing/2014/main" id="{62DB81B4-C696-A9CB-2E66-6EF8FDDC9553}"/>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5" name="Freeform 8">
                <a:extLst>
                  <a:ext uri="{FF2B5EF4-FFF2-40B4-BE49-F238E27FC236}">
                    <a16:creationId xmlns:a16="http://schemas.microsoft.com/office/drawing/2014/main" id="{49FE65C3-96B0-52FA-6817-9A6C5964C157}"/>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 name="Freeform 9">
                <a:extLst>
                  <a:ext uri="{FF2B5EF4-FFF2-40B4-BE49-F238E27FC236}">
                    <a16:creationId xmlns:a16="http://schemas.microsoft.com/office/drawing/2014/main" id="{28569524-A215-826B-9709-812200028EA2}"/>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pic>
          <p:nvPicPr>
            <p:cNvPr id="47" name="Graphic 46" descr="Icon of a speaking bubble with people's faces">
              <a:extLst>
                <a:ext uri="{FF2B5EF4-FFF2-40B4-BE49-F238E27FC236}">
                  <a16:creationId xmlns:a16="http://schemas.microsoft.com/office/drawing/2014/main" id="{BB7CE479-4C3E-C247-B93A-12D8B87A8C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8493" y="2443302"/>
              <a:ext cx="408266" cy="412686"/>
            </a:xfrm>
            <a:prstGeom prst="rect">
              <a:avLst/>
            </a:prstGeom>
          </p:spPr>
        </p:pic>
        <p:pic>
          <p:nvPicPr>
            <p:cNvPr id="48" name="Graphic 4" descr="Icon of a box with connected dots and lines">
              <a:extLst>
                <a:ext uri="{FF2B5EF4-FFF2-40B4-BE49-F238E27FC236}">
                  <a16:creationId xmlns:a16="http://schemas.microsoft.com/office/drawing/2014/main" id="{DC3EA261-D876-D284-53E9-8F4DD73AF1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5537" y="2406628"/>
              <a:ext cx="411201" cy="456903"/>
            </a:xfrm>
            <a:prstGeom prst="rect">
              <a:avLst/>
            </a:prstGeom>
          </p:spPr>
        </p:pic>
        <p:grpSp>
          <p:nvGrpSpPr>
            <p:cNvPr id="49" name="Group 48">
              <a:extLst>
                <a:ext uri="{FF2B5EF4-FFF2-40B4-BE49-F238E27FC236}">
                  <a16:creationId xmlns:a16="http://schemas.microsoft.com/office/drawing/2014/main" id="{4F97761D-A937-16FA-B819-B4DB3BEB3E7D}"/>
                </a:ext>
              </a:extLst>
            </p:cNvPr>
            <p:cNvGrpSpPr/>
            <p:nvPr/>
          </p:nvGrpSpPr>
          <p:grpSpPr>
            <a:xfrm>
              <a:off x="4565486" y="3197342"/>
              <a:ext cx="3087868" cy="1191099"/>
              <a:chOff x="4565486" y="3197342"/>
              <a:chExt cx="3087868" cy="1191099"/>
            </a:xfrm>
          </p:grpSpPr>
          <p:sp>
            <p:nvSpPr>
              <p:cNvPr id="50" name="Oval 49">
                <a:extLst>
                  <a:ext uri="{FF2B5EF4-FFF2-40B4-BE49-F238E27FC236}">
                    <a16:creationId xmlns:a16="http://schemas.microsoft.com/office/drawing/2014/main" id="{E876FF9E-ED08-833E-62EF-E586B1D0F4B8}"/>
                  </a:ext>
                </a:extLst>
              </p:cNvPr>
              <p:cNvSpPr/>
              <p:nvPr/>
            </p:nvSpPr>
            <p:spPr bwMode="auto">
              <a:xfrm>
                <a:off x="4565486" y="3197342"/>
                <a:ext cx="3087868" cy="1191099"/>
              </a:xfrm>
              <a:prstGeom prst="ellipse">
                <a:avLst/>
              </a:prstGeom>
              <a:solidFill>
                <a:schemeClr val="bg1"/>
              </a:solidFill>
              <a:ln>
                <a:noFill/>
                <a:headEnd type="none" w="med" len="med"/>
                <a:tailEnd type="none" w="med" len="med"/>
              </a:ln>
              <a:effectLst>
                <a:glow rad="101600">
                  <a:schemeClr val="bg1">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TextBox 50" descr="Provide common IP for our Customers, Partners and Microsoft">
                <a:extLst>
                  <a:ext uri="{FF2B5EF4-FFF2-40B4-BE49-F238E27FC236}">
                    <a16:creationId xmlns:a16="http://schemas.microsoft.com/office/drawing/2014/main" id="{2CA66228-C2D3-B06E-1687-E2BE750560B3}"/>
                  </a:ext>
                </a:extLst>
              </p:cNvPr>
              <p:cNvSpPr txBox="1"/>
              <p:nvPr/>
            </p:nvSpPr>
            <p:spPr>
              <a:xfrm>
                <a:off x="4705400" y="3348192"/>
                <a:ext cx="2795785" cy="92333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rPr>
                  <a:t>Provide common IP for our Customers, Partners and Microsoft</a:t>
                </a:r>
              </a:p>
            </p:txBody>
          </p:sp>
        </p:grpSp>
      </p:grpSp>
      <p:sp>
        <p:nvSpPr>
          <p:cNvPr id="195" name="Content Placeholder 2">
            <a:extLst>
              <a:ext uri="{FF2B5EF4-FFF2-40B4-BE49-F238E27FC236}">
                <a16:creationId xmlns:a16="http://schemas.microsoft.com/office/drawing/2014/main" id="{D5B37812-DB24-5467-A00B-C496D26E5AD7}"/>
              </a:ext>
            </a:extLst>
          </p:cNvPr>
          <p:cNvSpPr txBox="1">
            <a:spLocks/>
          </p:cNvSpPr>
          <p:nvPr/>
        </p:nvSpPr>
        <p:spPr>
          <a:xfrm>
            <a:off x="556013" y="1875691"/>
            <a:ext cx="7584858" cy="3503198"/>
          </a:xfrm>
          <a:prstGeom prst="rect">
            <a:avLst/>
          </a:prstGeom>
        </p:spPr>
        <p:txBody>
          <a:bodyPr/>
          <a:lstStyle>
            <a:lvl1pPr marL="339725" marR="0" indent="-339725"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800" dirty="0"/>
              <a:t>“Our mission is to deliver a </a:t>
            </a:r>
            <a:r>
              <a:rPr lang="en-US" sz="1800" b="1" dirty="0">
                <a:solidFill>
                  <a:schemeClr val="accent1"/>
                </a:solidFill>
              </a:rPr>
              <a:t>comprehensive Azure Verified Modules library</a:t>
            </a:r>
            <a:r>
              <a:rPr lang="en-US" sz="1800" dirty="0"/>
              <a:t> in </a:t>
            </a:r>
            <a:r>
              <a:rPr lang="en-US" sz="1800" b="1" dirty="0">
                <a:solidFill>
                  <a:schemeClr val="accent1"/>
                </a:solidFill>
              </a:rPr>
              <a:t>multiple IaC languages</a:t>
            </a:r>
            <a:r>
              <a:rPr lang="en-US" sz="1800" dirty="0"/>
              <a:t>, following the principles of the </a:t>
            </a:r>
            <a:r>
              <a:rPr lang="en-US" sz="1800" b="1" dirty="0">
                <a:solidFill>
                  <a:schemeClr val="accent1"/>
                </a:solidFill>
              </a:rPr>
              <a:t>well-architected framework</a:t>
            </a:r>
            <a:r>
              <a:rPr lang="en-US" sz="1800" dirty="0"/>
              <a:t>, serving as the </a:t>
            </a:r>
            <a:r>
              <a:rPr lang="en-US" sz="1800" b="1" dirty="0">
                <a:solidFill>
                  <a:schemeClr val="accent1"/>
                </a:solidFill>
              </a:rPr>
              <a:t>trusted Microsoft source of truth</a:t>
            </a:r>
            <a:r>
              <a:rPr lang="en-US" sz="1800" dirty="0"/>
              <a:t>. </a:t>
            </a:r>
            <a:endParaRPr lang="hu-HU" sz="1800" dirty="0"/>
          </a:p>
          <a:p>
            <a:pPr marL="0" indent="0">
              <a:lnSpc>
                <a:spcPct val="150000"/>
              </a:lnSpc>
              <a:buNone/>
            </a:pPr>
            <a:r>
              <a:rPr lang="en-US" sz="1800" b="1" dirty="0">
                <a:solidFill>
                  <a:schemeClr val="accent1"/>
                </a:solidFill>
              </a:rPr>
              <a:t>Supported by Microsoft</a:t>
            </a:r>
            <a:r>
              <a:rPr lang="en-US" sz="1800" dirty="0"/>
              <a:t>, AVM will </a:t>
            </a:r>
            <a:r>
              <a:rPr lang="hu-HU" sz="1800" b="1" dirty="0">
                <a:solidFill>
                  <a:schemeClr val="accent1"/>
                </a:solidFill>
              </a:rPr>
              <a:t>standardi</a:t>
            </a:r>
            <a:r>
              <a:rPr lang="en-US" sz="1800" b="1" dirty="0">
                <a:solidFill>
                  <a:schemeClr val="accent1"/>
                </a:solidFill>
              </a:rPr>
              <a:t>ze and accelerate </a:t>
            </a:r>
            <a:r>
              <a:rPr lang="hu-HU" sz="1800" b="1" dirty="0">
                <a:solidFill>
                  <a:schemeClr val="accent1"/>
                </a:solidFill>
              </a:rPr>
              <a:t>the </a:t>
            </a:r>
            <a:r>
              <a:rPr lang="en-US" sz="1800" b="1" dirty="0">
                <a:solidFill>
                  <a:schemeClr val="accent1"/>
                </a:solidFill>
              </a:rPr>
              <a:t>deployment </a:t>
            </a:r>
            <a:r>
              <a:rPr lang="hu-HU" sz="1800" dirty="0"/>
              <a:t>of </a:t>
            </a:r>
            <a:r>
              <a:rPr lang="en-US" sz="1800" dirty="0"/>
              <a:t>Azure </a:t>
            </a:r>
            <a:r>
              <a:rPr lang="en-US" sz="1800" b="1" dirty="0">
                <a:solidFill>
                  <a:schemeClr val="accent1"/>
                </a:solidFill>
              </a:rPr>
              <a:t>resources</a:t>
            </a:r>
            <a:r>
              <a:rPr lang="en-US" sz="1800" dirty="0"/>
              <a:t> and </a:t>
            </a:r>
            <a:r>
              <a:rPr lang="en-US" sz="1800" b="1" dirty="0">
                <a:solidFill>
                  <a:schemeClr val="accent1"/>
                </a:solidFill>
              </a:rPr>
              <a:t>architectural patterns</a:t>
            </a:r>
            <a:r>
              <a:rPr lang="en-US" sz="1800" dirty="0"/>
              <a:t>, empowering every person and organization on the planet on their IaC journey.”</a:t>
            </a:r>
            <a:endParaRPr lang="hu-HU" sz="1800" dirty="0"/>
          </a:p>
        </p:txBody>
      </p:sp>
    </p:spTree>
    <p:extLst>
      <p:ext uri="{BB962C8B-B14F-4D97-AF65-F5344CB8AC3E}">
        <p14:creationId xmlns:p14="http://schemas.microsoft.com/office/powerpoint/2010/main" val="6978084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8BFB54B1-D4A6-8BA6-974E-0D555780C43C}"/>
              </a:ext>
            </a:extLst>
          </p:cNvPr>
          <p:cNvSpPr txBox="1">
            <a:spLocks/>
          </p:cNvSpPr>
          <p:nvPr/>
        </p:nvSpPr>
        <p:spPr>
          <a:xfrm>
            <a:off x="597513" y="338054"/>
            <a:ext cx="11397683"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dirty="0">
                <a:solidFill>
                  <a:srgbClr val="FFFFFF"/>
                </a:solidFill>
                <a:latin typeface="Segoe UI Semibold"/>
              </a:rPr>
              <a:t>Azure Verified Modules (</a:t>
            </a:r>
            <a:r>
              <a:rPr lang="en-US" dirty="0">
                <a:solidFill>
                  <a:srgbClr val="FFFFFF"/>
                </a:solidFill>
                <a:latin typeface="Segoe UI Semibold"/>
                <a:hlinkClick r:id="rId2"/>
              </a:rPr>
              <a:t>https://aka.ms/AVM</a:t>
            </a:r>
            <a:r>
              <a:rPr lang="en-US" dirty="0">
                <a:solidFill>
                  <a:srgbClr val="FFFFFF"/>
                </a:solidFill>
                <a:latin typeface="Segoe UI Semibold"/>
              </a:rPr>
              <a:t>)</a:t>
            </a:r>
            <a:endParaRPr lang="en-US" sz="4000" dirty="0">
              <a:solidFill>
                <a:srgbClr val="000000"/>
              </a:solidFill>
              <a:latin typeface="Segoe UI Semibold"/>
            </a:endParaRPr>
          </a:p>
        </p:txBody>
      </p:sp>
      <p:sp>
        <p:nvSpPr>
          <p:cNvPr id="90" name="TextBox 89">
            <a:extLst>
              <a:ext uri="{FF2B5EF4-FFF2-40B4-BE49-F238E27FC236}">
                <a16:creationId xmlns:a16="http://schemas.microsoft.com/office/drawing/2014/main" id="{5EAE312E-00C9-B427-D89C-0EA89DB62D6F}"/>
              </a:ext>
            </a:extLst>
          </p:cNvPr>
          <p:cNvSpPr txBox="1"/>
          <p:nvPr/>
        </p:nvSpPr>
        <p:spPr>
          <a:xfrm>
            <a:off x="167631" y="1216956"/>
            <a:ext cx="11823747" cy="1569660"/>
          </a:xfrm>
          <a:prstGeom prst="rect">
            <a:avLst/>
          </a:prstGeom>
          <a:noFill/>
        </p:spPr>
        <p:txBody>
          <a:bodyPr wrap="square">
            <a:spAutoFit/>
          </a:bodyPr>
          <a:lstStyle/>
          <a:p>
            <a:pPr marL="742933"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AVM is a </a:t>
            </a:r>
            <a:r>
              <a:rPr kumimoji="0" lang="en-US" sz="1600" b="1" i="0" u="none" strike="noStrike" kern="0" cap="none" spc="0" normalizeH="0" baseline="0" noProof="0" dirty="0">
                <a:ln>
                  <a:noFill/>
                </a:ln>
                <a:solidFill>
                  <a:srgbClr val="0078D4"/>
                </a:solidFill>
                <a:effectLst/>
                <a:uLnTx/>
                <a:uFillTx/>
                <a:latin typeface="Segoe UI"/>
                <a:ea typeface="+mn-ea"/>
                <a:cs typeface="+mn-cs"/>
              </a:rPr>
              <a:t>community driven initiative </a:t>
            </a:r>
            <a:r>
              <a:rPr kumimoji="0" lang="en-US" sz="1600" b="0" i="0" u="none" strike="noStrike" kern="0" cap="none" spc="0" normalizeH="0" baseline="0" noProof="0" dirty="0">
                <a:ln>
                  <a:noFill/>
                </a:ln>
                <a:solidFill>
                  <a:srgbClr val="FFFFFF"/>
                </a:solidFill>
                <a:effectLst/>
                <a:uLnTx/>
                <a:uFillTx/>
                <a:latin typeface="Segoe UI"/>
                <a:ea typeface="+mn-ea"/>
                <a:cs typeface="+mn-cs"/>
              </a:rPr>
              <a:t>to consolidate and set the standards </a:t>
            </a:r>
            <a:r>
              <a:rPr kumimoji="0" lang="en-US" sz="1600" b="1" i="0" u="none" strike="noStrike" kern="0" cap="none" spc="0" normalizeH="0" baseline="0" noProof="0" dirty="0">
                <a:ln>
                  <a:noFill/>
                </a:ln>
                <a:solidFill>
                  <a:srgbClr val="0078D4"/>
                </a:solidFill>
                <a:effectLst/>
                <a:uLnTx/>
                <a:uFillTx/>
                <a:latin typeface="Segoe UI"/>
                <a:ea typeface="+mn-ea"/>
                <a:cs typeface="+mn-cs"/>
              </a:rPr>
              <a:t>for Infrastructure-as-Code modules</a:t>
            </a:r>
            <a:r>
              <a:rPr kumimoji="0" lang="en-US" sz="1600" b="0" i="0" u="none" strike="noStrike" kern="0" cap="none" spc="0" normalizeH="0" baseline="0" noProof="0" dirty="0">
                <a:ln>
                  <a:noFill/>
                </a:ln>
                <a:solidFill>
                  <a:srgbClr val="FFFFFF"/>
                </a:solidFill>
                <a:effectLst/>
                <a:uLnTx/>
                <a:uFillTx/>
                <a:latin typeface="Segoe UI"/>
                <a:ea typeface="+mn-ea"/>
                <a:cs typeface="+mn-cs"/>
              </a:rPr>
              <a:t>.</a:t>
            </a:r>
          </a:p>
          <a:p>
            <a:pPr marL="742933"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AVM modules are </a:t>
            </a:r>
            <a:r>
              <a:rPr kumimoji="0" lang="en-US" sz="1600" b="1" i="0" u="none" strike="noStrike" kern="0" cap="none" spc="0" normalizeH="0" baseline="0" noProof="0" dirty="0">
                <a:ln>
                  <a:noFill/>
                </a:ln>
                <a:solidFill>
                  <a:srgbClr val="0078D4"/>
                </a:solidFill>
                <a:effectLst/>
                <a:uLnTx/>
                <a:uFillTx/>
                <a:latin typeface="Segoe UI"/>
                <a:ea typeface="+mn-ea"/>
                <a:cs typeface="+mn-cs"/>
              </a:rPr>
              <a:t>composable building blocks </a:t>
            </a:r>
            <a:r>
              <a:rPr kumimoji="0" lang="en-US" sz="1600" b="0" i="0" u="none" strike="noStrike" kern="0" cap="none" spc="0" normalizeH="0" baseline="0" noProof="0" dirty="0">
                <a:ln>
                  <a:noFill/>
                </a:ln>
                <a:solidFill>
                  <a:srgbClr val="FFFFFF"/>
                </a:solidFill>
                <a:effectLst/>
                <a:uLnTx/>
                <a:uFillTx/>
                <a:latin typeface="Segoe UI"/>
                <a:ea typeface="+mn-ea"/>
                <a:cs typeface="+mn-cs"/>
              </a:rPr>
              <a:t>that encapsulate groups of resources dedicated to one task. These modules are used to</a:t>
            </a:r>
            <a:r>
              <a:rPr kumimoji="0" lang="en-US" sz="1600" b="1" i="0" u="none" strike="noStrike" kern="0" cap="none" spc="0" normalizeH="0" baseline="0" noProof="0" dirty="0">
                <a:ln>
                  <a:noFill/>
                </a:ln>
                <a:solidFill>
                  <a:srgbClr val="0078D4"/>
                </a:solidFill>
                <a:effectLst/>
                <a:uLnTx/>
                <a:uFillTx/>
                <a:latin typeface="Segoe UI"/>
                <a:ea typeface="+mn-ea"/>
                <a:cs typeface="+mn-cs"/>
              </a:rPr>
              <a:t> </a:t>
            </a:r>
            <a:r>
              <a:rPr kumimoji="0" lang="en-US" sz="1600" b="1" i="0" u="none" strike="noStrike" kern="0" cap="none" spc="0" normalizeH="0" baseline="0" noProof="0" dirty="0">
                <a:ln>
                  <a:noFill/>
                </a:ln>
                <a:solidFill>
                  <a:srgbClr val="0078D4"/>
                </a:solidFill>
                <a:effectLst/>
                <a:uLnTx/>
                <a:uFillTx/>
                <a:latin typeface="Segoe UI"/>
                <a:ea typeface="+mn-ea"/>
                <a:cs typeface="Segoe UI" panose="020B0502040204020203" pitchFamily="34" charset="0"/>
              </a:rPr>
              <a:t>deploy Azure resources </a:t>
            </a:r>
            <a:r>
              <a:rPr kumimoji="0" lang="hu-HU" sz="1600" b="0" i="0" u="none" strike="noStrike" kern="0" cap="none" spc="0" normalizeH="0" baseline="0" noProof="0" dirty="0">
                <a:ln>
                  <a:noFill/>
                </a:ln>
                <a:solidFill>
                  <a:srgbClr val="FFFFFF"/>
                </a:solidFill>
                <a:effectLst/>
                <a:uLnTx/>
                <a:uFillTx/>
                <a:latin typeface="Segoe UI"/>
                <a:ea typeface="+mn-ea"/>
                <a:cs typeface="+mn-cs"/>
              </a:rPr>
              <a:t>and</a:t>
            </a:r>
            <a:r>
              <a:rPr kumimoji="0" lang="en-US" sz="1600" b="0" i="0" u="none" strike="noStrike" kern="0" cap="none" spc="0" normalizeH="0" baseline="0" noProof="0" dirty="0">
                <a:ln>
                  <a:noFill/>
                </a:ln>
                <a:solidFill>
                  <a:srgbClr val="FFFFFF"/>
                </a:solidFill>
                <a:effectLst/>
                <a:uLnTx/>
                <a:uFillTx/>
                <a:latin typeface="Segoe UI"/>
                <a:ea typeface="+mn-ea"/>
                <a:cs typeface="+mn-cs"/>
              </a:rPr>
              <a:t> their </a:t>
            </a:r>
            <a:r>
              <a:rPr kumimoji="0" lang="en-US" sz="1600" b="1" i="0" u="none" strike="noStrike" kern="0" cap="none" spc="0" normalizeH="0" baseline="0" noProof="0" dirty="0">
                <a:ln>
                  <a:noFill/>
                </a:ln>
                <a:solidFill>
                  <a:srgbClr val="0078D4"/>
                </a:solidFill>
                <a:effectLst/>
                <a:uLnTx/>
                <a:uFillTx/>
                <a:latin typeface="Segoe UI"/>
                <a:ea typeface="+mn-ea"/>
                <a:cs typeface="+mn-cs"/>
              </a:rPr>
              <a:t>extensions consistently</a:t>
            </a:r>
            <a:r>
              <a:rPr kumimoji="0" lang="en-US" sz="1600" b="0" i="0" u="none" strike="noStrike" kern="0" cap="none" spc="0" normalizeH="0" baseline="0" noProof="0" dirty="0">
                <a:ln>
                  <a:noFill/>
                </a:ln>
                <a:solidFill>
                  <a:srgbClr val="FFFFFF"/>
                </a:solidFill>
                <a:effectLst/>
                <a:uLnTx/>
                <a:uFillTx/>
                <a:latin typeface="Segoe UI"/>
                <a:ea typeface="+mn-ea"/>
                <a:cs typeface="+mn-cs"/>
              </a:rPr>
              <a:t>.</a:t>
            </a:r>
          </a:p>
          <a:p>
            <a:pPr marL="742933"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u-HU" sz="1600" b="0" i="0" u="none" strike="noStrike" kern="0" cap="none" spc="0" normalizeH="0" baseline="0" noProof="0" dirty="0">
                <a:ln>
                  <a:noFill/>
                </a:ln>
                <a:solidFill>
                  <a:srgbClr val="FFFFFF"/>
                </a:solidFill>
                <a:effectLst/>
                <a:uLnTx/>
                <a:uFillTx/>
                <a:latin typeface="Segoe UI"/>
                <a:ea typeface="+mn-ea"/>
                <a:cs typeface="+mn-cs"/>
              </a:rPr>
              <a:t>AVM</a:t>
            </a:r>
            <a:r>
              <a:rPr kumimoji="0" lang="en-US" sz="1600" b="0" i="0" u="none" strike="noStrike" kern="0" cap="none" spc="0" normalizeH="0" baseline="0" noProof="0" dirty="0">
                <a:ln>
                  <a:noFill/>
                </a:ln>
                <a:solidFill>
                  <a:srgbClr val="FFFFFF"/>
                </a:solidFill>
                <a:effectLst/>
                <a:uLnTx/>
                <a:uFillTx/>
                <a:latin typeface="Segoe UI"/>
                <a:ea typeface="+mn-ea"/>
                <a:cs typeface="+mn-cs"/>
              </a:rPr>
              <a:t> </a:t>
            </a:r>
            <a:r>
              <a:rPr kumimoji="0" lang="en-US" sz="1600" b="1" i="0" u="none" strike="noStrike" kern="0" cap="none" spc="0" normalizeH="0" baseline="0" noProof="0" dirty="0">
                <a:ln>
                  <a:noFill/>
                </a:ln>
                <a:solidFill>
                  <a:srgbClr val="0078D4"/>
                </a:solidFill>
                <a:effectLst/>
                <a:uLnTx/>
                <a:uFillTx/>
                <a:latin typeface="Segoe UI"/>
                <a:ea typeface="+mn-ea"/>
                <a:cs typeface="+mn-cs"/>
              </a:rPr>
              <a:t>accelerate</a:t>
            </a:r>
            <a:r>
              <a:rPr kumimoji="0" lang="hu-HU" sz="1600" b="1" i="0" u="none" strike="noStrike" kern="0" cap="none" spc="0" normalizeH="0" baseline="0" noProof="0" dirty="0">
                <a:ln>
                  <a:noFill/>
                </a:ln>
                <a:solidFill>
                  <a:srgbClr val="0078D4"/>
                </a:solidFill>
                <a:effectLst/>
                <a:uLnTx/>
                <a:uFillTx/>
                <a:latin typeface="Segoe UI"/>
                <a:ea typeface="+mn-ea"/>
                <a:cs typeface="+mn-cs"/>
              </a:rPr>
              <a:t>s</a:t>
            </a:r>
            <a:r>
              <a:rPr kumimoji="0" lang="en-US" sz="1600" b="0" i="0" u="none" strike="noStrike" kern="0" cap="none" spc="0" normalizeH="0" baseline="0" noProof="0" dirty="0">
                <a:ln>
                  <a:noFill/>
                </a:ln>
                <a:solidFill>
                  <a:srgbClr val="FFFFFF"/>
                </a:solidFill>
                <a:effectLst/>
                <a:uLnTx/>
                <a:uFillTx/>
                <a:latin typeface="Segoe UI"/>
                <a:ea typeface="+mn-ea"/>
                <a:cs typeface="+mn-cs"/>
              </a:rPr>
              <a:t> the </a:t>
            </a:r>
            <a:r>
              <a:rPr kumimoji="0" lang="en-US" sz="1600" b="1" i="0" u="none" strike="noStrike" kern="0" cap="none" spc="0" normalizeH="0" baseline="0" noProof="0" dirty="0">
                <a:ln>
                  <a:noFill/>
                </a:ln>
                <a:solidFill>
                  <a:srgbClr val="0078D4"/>
                </a:solidFill>
                <a:effectLst/>
                <a:uLnTx/>
                <a:uFillTx/>
                <a:latin typeface="Segoe UI"/>
                <a:ea typeface="+mn-ea"/>
                <a:cs typeface="+mn-cs"/>
              </a:rPr>
              <a:t>delivery</a:t>
            </a:r>
            <a:r>
              <a:rPr kumimoji="0" lang="en-US" sz="1600" b="0" i="0" u="none" strike="noStrike" kern="0" cap="none" spc="0" normalizeH="0" baseline="0" noProof="0" dirty="0">
                <a:ln>
                  <a:noFill/>
                </a:ln>
                <a:solidFill>
                  <a:srgbClr val="FFFFFF"/>
                </a:solidFill>
                <a:effectLst/>
                <a:uLnTx/>
                <a:uFillTx/>
                <a:latin typeface="Segoe UI"/>
                <a:ea typeface="+mn-ea"/>
                <a:cs typeface="+mn-cs"/>
              </a:rPr>
              <a:t> of cloud-native or migrated </a:t>
            </a:r>
            <a:r>
              <a:rPr kumimoji="0" lang="en-US" sz="1600" b="1" i="0" u="none" strike="noStrike" kern="0" cap="none" spc="0" normalizeH="0" baseline="0" noProof="0" dirty="0">
                <a:ln>
                  <a:noFill/>
                </a:ln>
                <a:solidFill>
                  <a:srgbClr val="0078D4"/>
                </a:solidFill>
                <a:effectLst/>
                <a:uLnTx/>
                <a:uFillTx/>
                <a:latin typeface="Segoe UI"/>
                <a:ea typeface="+mn-ea"/>
                <a:cs typeface="+mn-cs"/>
              </a:rPr>
              <a:t>applications and </a:t>
            </a:r>
            <a:r>
              <a:rPr kumimoji="0" lang="en-US" sz="1600" b="0" i="0" u="none" strike="noStrike" kern="0" cap="none" spc="0" normalizeH="0" baseline="0" noProof="0" dirty="0">
                <a:ln>
                  <a:noFill/>
                </a:ln>
                <a:solidFill>
                  <a:srgbClr val="FFFFFF"/>
                </a:solidFill>
                <a:effectLst/>
                <a:uLnTx/>
                <a:uFillTx/>
                <a:latin typeface="Segoe UI"/>
                <a:ea typeface="+mn-ea"/>
                <a:cs typeface="+mn-cs"/>
              </a:rPr>
              <a:t>their supporting </a:t>
            </a:r>
            <a:r>
              <a:rPr kumimoji="0" lang="en-US" sz="1600" b="1" i="0" u="none" strike="noStrike" kern="0" cap="none" spc="0" normalizeH="0" baseline="0" noProof="0" dirty="0">
                <a:ln>
                  <a:noFill/>
                </a:ln>
                <a:solidFill>
                  <a:srgbClr val="0078D4"/>
                </a:solidFill>
                <a:effectLst/>
                <a:uLnTx/>
                <a:uFillTx/>
                <a:latin typeface="Segoe UI"/>
                <a:ea typeface="+mn-ea"/>
                <a:cs typeface="+mn-cs"/>
              </a:rPr>
              <a:t>infrastructure</a:t>
            </a:r>
            <a:r>
              <a:rPr kumimoji="0" lang="en-US" sz="1600" b="0" i="0" u="none" strike="noStrike" kern="0" cap="none" spc="0" normalizeH="0" baseline="0" noProof="0" dirty="0">
                <a:ln>
                  <a:noFill/>
                </a:ln>
                <a:solidFill>
                  <a:srgbClr val="FFFFFF"/>
                </a:solidFill>
                <a:effectLst/>
                <a:uLnTx/>
                <a:uFillTx/>
                <a:latin typeface="Segoe UI"/>
                <a:ea typeface="+mn-ea"/>
                <a:cs typeface="+mn-cs"/>
              </a:rPr>
              <a:t>, </a:t>
            </a:r>
            <a:r>
              <a:rPr kumimoji="0" lang="en-US" sz="1600" b="1" i="0" u="none" strike="noStrike" kern="0" cap="none" spc="0" normalizeH="0" baseline="0" noProof="0" dirty="0">
                <a:ln>
                  <a:noFill/>
                </a:ln>
                <a:solidFill>
                  <a:srgbClr val="0078D4"/>
                </a:solidFill>
                <a:effectLst/>
                <a:uLnTx/>
                <a:uFillTx/>
                <a:latin typeface="Segoe UI"/>
                <a:ea typeface="+mn-ea"/>
                <a:cs typeface="+mn-cs"/>
              </a:rPr>
              <a:t>reliably/consistently </a:t>
            </a:r>
            <a:r>
              <a:rPr kumimoji="0" lang="en-US" sz="1600" b="0" i="0" u="none" strike="noStrike" kern="0" cap="none" spc="0" normalizeH="0" baseline="0" noProof="0" dirty="0">
                <a:ln>
                  <a:noFill/>
                </a:ln>
                <a:solidFill>
                  <a:srgbClr val="FFFFFF"/>
                </a:solidFill>
                <a:effectLst/>
                <a:uLnTx/>
                <a:uFillTx/>
                <a:latin typeface="Segoe UI"/>
                <a:ea typeface="+mn-ea"/>
                <a:cs typeface="+mn-cs"/>
              </a:rPr>
              <a:t>and </a:t>
            </a:r>
            <a:r>
              <a:rPr kumimoji="0" lang="en-US" sz="1600" b="1" i="0" u="none" strike="noStrike" kern="0" cap="none" spc="0" normalizeH="0" baseline="0" noProof="0" dirty="0">
                <a:ln>
                  <a:noFill/>
                </a:ln>
                <a:solidFill>
                  <a:srgbClr val="0078D4"/>
                </a:solidFill>
                <a:effectLst/>
                <a:uLnTx/>
                <a:uFillTx/>
                <a:latin typeface="Segoe UI"/>
                <a:ea typeface="+mn-ea"/>
                <a:cs typeface="+mn-cs"/>
              </a:rPr>
              <a:t>at scale</a:t>
            </a:r>
            <a:r>
              <a:rPr kumimoji="0" lang="en-US" sz="1600" b="0" i="0" u="none" strike="noStrike" kern="0" cap="none" spc="0" normalizeH="0" baseline="0" noProof="0" dirty="0">
                <a:ln>
                  <a:noFill/>
                </a:ln>
                <a:solidFill>
                  <a:srgbClr val="FFFFFF"/>
                </a:solidFill>
                <a:effectLst/>
                <a:uLnTx/>
                <a:uFillTx/>
                <a:latin typeface="Segoe UI"/>
                <a:ea typeface="+mn-ea"/>
                <a:cs typeface="+mn-cs"/>
              </a:rPr>
              <a:t>, by codifying Microsoft guidance (WAF), with best practice configurations (Resiliency and Security by default).</a:t>
            </a:r>
          </a:p>
        </p:txBody>
      </p:sp>
      <p:grpSp>
        <p:nvGrpSpPr>
          <p:cNvPr id="91" name="Group 90" descr="Bottom layer: Azure Resource Manager&#10;Middle layer: Domain Specific Languages, such as Bicep or Terraform&#10;Top layer: Azure Verified Modules, including the lower level automic units - resource modules, and the higher level constructs, pattern modules (e.g., Landing Zone Accelerators for Azure Kubernetes Services or Azure Virtual Desktop)">
            <a:extLst>
              <a:ext uri="{FF2B5EF4-FFF2-40B4-BE49-F238E27FC236}">
                <a16:creationId xmlns:a16="http://schemas.microsoft.com/office/drawing/2014/main" id="{3CD91543-0267-21D9-95AB-F09284A04CAA}"/>
              </a:ext>
            </a:extLst>
          </p:cNvPr>
          <p:cNvGrpSpPr/>
          <p:nvPr/>
        </p:nvGrpSpPr>
        <p:grpSpPr>
          <a:xfrm>
            <a:off x="7102521" y="3031713"/>
            <a:ext cx="4277360" cy="3572978"/>
            <a:chOff x="7102521" y="2717014"/>
            <a:chExt cx="4277360" cy="3572978"/>
          </a:xfrm>
        </p:grpSpPr>
        <p:grpSp>
          <p:nvGrpSpPr>
            <p:cNvPr id="92" name="Group 91">
              <a:extLst>
                <a:ext uri="{FF2B5EF4-FFF2-40B4-BE49-F238E27FC236}">
                  <a16:creationId xmlns:a16="http://schemas.microsoft.com/office/drawing/2014/main" id="{C09367A5-88DE-218B-B5D3-8C0D99DD18B1}"/>
                </a:ext>
              </a:extLst>
            </p:cNvPr>
            <p:cNvGrpSpPr/>
            <p:nvPr/>
          </p:nvGrpSpPr>
          <p:grpSpPr>
            <a:xfrm>
              <a:off x="7102521" y="2717014"/>
              <a:ext cx="4277360" cy="3572978"/>
              <a:chOff x="7274559" y="1968055"/>
              <a:chExt cx="4277360" cy="3572978"/>
            </a:xfrm>
          </p:grpSpPr>
          <p:grpSp>
            <p:nvGrpSpPr>
              <p:cNvPr id="95" name="Group 94">
                <a:extLst>
                  <a:ext uri="{FF2B5EF4-FFF2-40B4-BE49-F238E27FC236}">
                    <a16:creationId xmlns:a16="http://schemas.microsoft.com/office/drawing/2014/main" id="{D1834C72-BE16-894F-A9EC-4EC14CF9B777}"/>
                  </a:ext>
                </a:extLst>
              </p:cNvPr>
              <p:cNvGrpSpPr/>
              <p:nvPr/>
            </p:nvGrpSpPr>
            <p:grpSpPr>
              <a:xfrm>
                <a:off x="7331129" y="4883396"/>
                <a:ext cx="4220790" cy="657637"/>
                <a:chOff x="810" y="2150962"/>
                <a:chExt cx="4518761" cy="657637"/>
              </a:xfrm>
            </p:grpSpPr>
            <p:sp>
              <p:nvSpPr>
                <p:cNvPr id="117" name="Rectangle: Rounded Corners 116">
                  <a:extLst>
                    <a:ext uri="{FF2B5EF4-FFF2-40B4-BE49-F238E27FC236}">
                      <a16:creationId xmlns:a16="http://schemas.microsoft.com/office/drawing/2014/main" id="{D682CDC2-5F46-5FC8-30C6-3BEC8BC6F8F9}"/>
                    </a:ext>
                  </a:extLst>
                </p:cNvPr>
                <p:cNvSpPr/>
                <p:nvPr/>
              </p:nvSpPr>
              <p:spPr>
                <a:xfrm>
                  <a:off x="810" y="2150962"/>
                  <a:ext cx="4518761" cy="657637"/>
                </a:xfrm>
                <a:prstGeom prst="roundRect">
                  <a:avLst>
                    <a:gd name="adj" fmla="val 10000"/>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Rectangle: Rounded Corners 4">
                  <a:extLst>
                    <a:ext uri="{FF2B5EF4-FFF2-40B4-BE49-F238E27FC236}">
                      <a16:creationId xmlns:a16="http://schemas.microsoft.com/office/drawing/2014/main" id="{3E27F388-15C0-5910-A79B-B61E1551E298}"/>
                    </a:ext>
                  </a:extLst>
                </p:cNvPr>
                <p:cNvSpPr txBox="1"/>
                <p:nvPr/>
              </p:nvSpPr>
              <p:spPr>
                <a:xfrm>
                  <a:off x="20072" y="2170224"/>
                  <a:ext cx="4480237" cy="6191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Resource Manager</a:t>
                  </a:r>
                </a:p>
              </p:txBody>
            </p:sp>
          </p:grpSp>
          <p:grpSp>
            <p:nvGrpSpPr>
              <p:cNvPr id="96" name="Group 95">
                <a:extLst>
                  <a:ext uri="{FF2B5EF4-FFF2-40B4-BE49-F238E27FC236}">
                    <a16:creationId xmlns:a16="http://schemas.microsoft.com/office/drawing/2014/main" id="{351F4B8C-7B99-BE8C-32E6-835356E3B0C8}"/>
                  </a:ext>
                </a:extLst>
              </p:cNvPr>
              <p:cNvGrpSpPr/>
              <p:nvPr/>
            </p:nvGrpSpPr>
            <p:grpSpPr>
              <a:xfrm>
                <a:off x="7311871" y="4130675"/>
                <a:ext cx="4220790" cy="657637"/>
                <a:chOff x="810" y="1434056"/>
                <a:chExt cx="4518761" cy="657637"/>
              </a:xfrm>
            </p:grpSpPr>
            <p:sp>
              <p:nvSpPr>
                <p:cNvPr id="115" name="Rectangle: Rounded Corners 114">
                  <a:extLst>
                    <a:ext uri="{FF2B5EF4-FFF2-40B4-BE49-F238E27FC236}">
                      <a16:creationId xmlns:a16="http://schemas.microsoft.com/office/drawing/2014/main" id="{3CAFFE03-B6DD-C334-5C60-B121AFAA2184}"/>
                    </a:ext>
                  </a:extLst>
                </p:cNvPr>
                <p:cNvSpPr/>
                <p:nvPr/>
              </p:nvSpPr>
              <p:spPr>
                <a:xfrm>
                  <a:off x="810" y="1434056"/>
                  <a:ext cx="4518761" cy="657637"/>
                </a:xfrm>
                <a:prstGeom prst="roundRect">
                  <a:avLst>
                    <a:gd name="adj" fmla="val 10000"/>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Rectangle: Rounded Corners 4">
                  <a:extLst>
                    <a:ext uri="{FF2B5EF4-FFF2-40B4-BE49-F238E27FC236}">
                      <a16:creationId xmlns:a16="http://schemas.microsoft.com/office/drawing/2014/main" id="{2AB4A5F1-9A41-6B73-70DC-C56712F21391}"/>
                    </a:ext>
                  </a:extLst>
                </p:cNvPr>
                <p:cNvSpPr txBox="1"/>
                <p:nvPr/>
              </p:nvSpPr>
              <p:spPr>
                <a:xfrm>
                  <a:off x="20072" y="1453318"/>
                  <a:ext cx="4480237" cy="6191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Domain Specific Languages</a:t>
                  </a:r>
                </a:p>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(Bicep, Terraform, etc.)</a:t>
                  </a:r>
                </a:p>
              </p:txBody>
            </p:sp>
          </p:grpSp>
          <p:grpSp>
            <p:nvGrpSpPr>
              <p:cNvPr id="97" name="Group 96">
                <a:extLst>
                  <a:ext uri="{FF2B5EF4-FFF2-40B4-BE49-F238E27FC236}">
                    <a16:creationId xmlns:a16="http://schemas.microsoft.com/office/drawing/2014/main" id="{53C6D807-A7A8-DC1E-47B7-4B3A2476036C}"/>
                  </a:ext>
                </a:extLst>
              </p:cNvPr>
              <p:cNvGrpSpPr/>
              <p:nvPr/>
            </p:nvGrpSpPr>
            <p:grpSpPr>
              <a:xfrm>
                <a:off x="7274559" y="1968055"/>
                <a:ext cx="4277360" cy="2060021"/>
                <a:chOff x="7274559" y="1968055"/>
                <a:chExt cx="4277360" cy="2060021"/>
              </a:xfrm>
            </p:grpSpPr>
            <p:grpSp>
              <p:nvGrpSpPr>
                <p:cNvPr id="98" name="Group 97">
                  <a:extLst>
                    <a:ext uri="{FF2B5EF4-FFF2-40B4-BE49-F238E27FC236}">
                      <a16:creationId xmlns:a16="http://schemas.microsoft.com/office/drawing/2014/main" id="{7C1F3FA2-318B-5FCF-016D-515F7A1162CF}"/>
                    </a:ext>
                  </a:extLst>
                </p:cNvPr>
                <p:cNvGrpSpPr/>
                <p:nvPr/>
              </p:nvGrpSpPr>
              <p:grpSpPr>
                <a:xfrm>
                  <a:off x="7274559" y="1968055"/>
                  <a:ext cx="4277360" cy="2060021"/>
                  <a:chOff x="7251305" y="2047376"/>
                  <a:chExt cx="4579324" cy="1980700"/>
                </a:xfrm>
              </p:grpSpPr>
              <p:sp>
                <p:nvSpPr>
                  <p:cNvPr id="113" name="Rectangle: Rounded Corners 112">
                    <a:extLst>
                      <a:ext uri="{FF2B5EF4-FFF2-40B4-BE49-F238E27FC236}">
                        <a16:creationId xmlns:a16="http://schemas.microsoft.com/office/drawing/2014/main" id="{DF4CAF36-CF45-A5AA-3C6A-2B37D57D7544}"/>
                      </a:ext>
                    </a:extLst>
                  </p:cNvPr>
                  <p:cNvSpPr/>
                  <p:nvPr/>
                </p:nvSpPr>
                <p:spPr>
                  <a:xfrm>
                    <a:off x="7311868" y="2047376"/>
                    <a:ext cx="4518761" cy="1980700"/>
                  </a:xfrm>
                  <a:prstGeom prst="roundRect">
                    <a:avLst>
                      <a:gd name="adj" fmla="val 10000"/>
                    </a:avLst>
                  </a:prstGeom>
                  <a:solidFill>
                    <a:srgbClr val="107C10"/>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Rectangle: Rounded Corners 4">
                    <a:extLst>
                      <a:ext uri="{FF2B5EF4-FFF2-40B4-BE49-F238E27FC236}">
                        <a16:creationId xmlns:a16="http://schemas.microsoft.com/office/drawing/2014/main" id="{1FFEE300-BB81-5A91-BA8C-B758FFB0EBCC}"/>
                      </a:ext>
                    </a:extLst>
                  </p:cNvPr>
                  <p:cNvSpPr txBox="1"/>
                  <p:nvPr/>
                </p:nvSpPr>
                <p:spPr>
                  <a:xfrm>
                    <a:off x="7251305" y="2105390"/>
                    <a:ext cx="3056508" cy="386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Verified Modules</a:t>
                    </a:r>
                  </a:p>
                </p:txBody>
              </p:sp>
            </p:grpSp>
            <p:grpSp>
              <p:nvGrpSpPr>
                <p:cNvPr id="99" name="Group 98">
                  <a:extLst>
                    <a:ext uri="{FF2B5EF4-FFF2-40B4-BE49-F238E27FC236}">
                      <a16:creationId xmlns:a16="http://schemas.microsoft.com/office/drawing/2014/main" id="{E52D1EA0-0EA6-EB36-AC4A-1BF3FFAE747F}"/>
                    </a:ext>
                  </a:extLst>
                </p:cNvPr>
                <p:cNvGrpSpPr/>
                <p:nvPr/>
              </p:nvGrpSpPr>
              <p:grpSpPr>
                <a:xfrm>
                  <a:off x="7437120" y="2511526"/>
                  <a:ext cx="4014423" cy="1407198"/>
                  <a:chOff x="7437120" y="2511526"/>
                  <a:chExt cx="4014423" cy="1407198"/>
                </a:xfrm>
              </p:grpSpPr>
              <p:grpSp>
                <p:nvGrpSpPr>
                  <p:cNvPr id="100" name="Group 99">
                    <a:extLst>
                      <a:ext uri="{FF2B5EF4-FFF2-40B4-BE49-F238E27FC236}">
                        <a16:creationId xmlns:a16="http://schemas.microsoft.com/office/drawing/2014/main" id="{6EAEA5E3-1F12-205A-8A96-0CBB6F45236B}"/>
                      </a:ext>
                    </a:extLst>
                  </p:cNvPr>
                  <p:cNvGrpSpPr/>
                  <p:nvPr/>
                </p:nvGrpSpPr>
                <p:grpSpPr>
                  <a:xfrm>
                    <a:off x="7437120" y="3261087"/>
                    <a:ext cx="4014423" cy="657637"/>
                    <a:chOff x="810" y="717151"/>
                    <a:chExt cx="4518761" cy="657637"/>
                  </a:xfrm>
                </p:grpSpPr>
                <p:sp>
                  <p:nvSpPr>
                    <p:cNvPr id="111" name="Rectangle: Rounded Corners 110">
                      <a:extLst>
                        <a:ext uri="{FF2B5EF4-FFF2-40B4-BE49-F238E27FC236}">
                          <a16:creationId xmlns:a16="http://schemas.microsoft.com/office/drawing/2014/main" id="{80DFAF6C-C447-3EF1-9DE2-0FCA0FE14CF4}"/>
                        </a:ext>
                      </a:extLst>
                    </p:cNvPr>
                    <p:cNvSpPr/>
                    <p:nvPr/>
                  </p:nvSpPr>
                  <p:spPr>
                    <a:xfrm>
                      <a:off x="810" y="717151"/>
                      <a:ext cx="4518761" cy="657637"/>
                    </a:xfrm>
                    <a:prstGeom prst="roundRect">
                      <a:avLst>
                        <a:gd name="adj" fmla="val 10000"/>
                      </a:avLst>
                    </a:prstGeom>
                    <a:solidFill>
                      <a:srgbClr val="00B050"/>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Rectangle: Rounded Corners 4">
                      <a:extLst>
                        <a:ext uri="{FF2B5EF4-FFF2-40B4-BE49-F238E27FC236}">
                          <a16:creationId xmlns:a16="http://schemas.microsoft.com/office/drawing/2014/main" id="{738614EA-E234-86E3-B958-F5C2401CEE59}"/>
                        </a:ext>
                      </a:extLst>
                    </p:cNvPr>
                    <p:cNvSpPr txBox="1"/>
                    <p:nvPr/>
                  </p:nvSpPr>
                  <p:spPr>
                    <a:xfrm>
                      <a:off x="20072" y="736413"/>
                      <a:ext cx="4480237" cy="6191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Resource Modules</a:t>
                      </a:r>
                    </a:p>
                  </p:txBody>
                </p:sp>
              </p:grpSp>
              <p:grpSp>
                <p:nvGrpSpPr>
                  <p:cNvPr id="101" name="Group 100">
                    <a:extLst>
                      <a:ext uri="{FF2B5EF4-FFF2-40B4-BE49-F238E27FC236}">
                        <a16:creationId xmlns:a16="http://schemas.microsoft.com/office/drawing/2014/main" id="{77160FC0-974F-8B24-4136-F0116B028051}"/>
                      </a:ext>
                    </a:extLst>
                  </p:cNvPr>
                  <p:cNvGrpSpPr/>
                  <p:nvPr/>
                </p:nvGrpSpPr>
                <p:grpSpPr>
                  <a:xfrm>
                    <a:off x="7437120" y="2511526"/>
                    <a:ext cx="4014423" cy="666612"/>
                    <a:chOff x="7437120" y="2511526"/>
                    <a:chExt cx="4014423" cy="666612"/>
                  </a:xfrm>
                </p:grpSpPr>
                <p:grpSp>
                  <p:nvGrpSpPr>
                    <p:cNvPr id="102" name="Group 101">
                      <a:extLst>
                        <a:ext uri="{FF2B5EF4-FFF2-40B4-BE49-F238E27FC236}">
                          <a16:creationId xmlns:a16="http://schemas.microsoft.com/office/drawing/2014/main" id="{BDDF803A-7455-DAB4-0B82-6D85BA312874}"/>
                        </a:ext>
                      </a:extLst>
                    </p:cNvPr>
                    <p:cNvGrpSpPr/>
                    <p:nvPr/>
                  </p:nvGrpSpPr>
                  <p:grpSpPr>
                    <a:xfrm>
                      <a:off x="7437120" y="2520113"/>
                      <a:ext cx="1280160" cy="657637"/>
                      <a:chOff x="810" y="717151"/>
                      <a:chExt cx="4518761" cy="657637"/>
                    </a:xfrm>
                  </p:grpSpPr>
                  <p:sp>
                    <p:nvSpPr>
                      <p:cNvPr id="109" name="Rectangle: Rounded Corners 108">
                        <a:extLst>
                          <a:ext uri="{FF2B5EF4-FFF2-40B4-BE49-F238E27FC236}">
                            <a16:creationId xmlns:a16="http://schemas.microsoft.com/office/drawing/2014/main" id="{4A4D4D14-97FC-7467-94A3-65E22465C390}"/>
                          </a:ext>
                        </a:extLst>
                      </p:cNvPr>
                      <p:cNvSpPr/>
                      <p:nvPr/>
                    </p:nvSpPr>
                    <p:spPr>
                      <a:xfrm>
                        <a:off x="810" y="717151"/>
                        <a:ext cx="4518761" cy="657637"/>
                      </a:xfrm>
                      <a:prstGeom prst="roundRect">
                        <a:avLst>
                          <a:gd name="adj" fmla="val 10000"/>
                        </a:avLst>
                      </a:prstGeom>
                      <a:solidFill>
                        <a:srgbClr val="00B050"/>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Rectangle: Rounded Corners 4">
                        <a:extLst>
                          <a:ext uri="{FF2B5EF4-FFF2-40B4-BE49-F238E27FC236}">
                            <a16:creationId xmlns:a16="http://schemas.microsoft.com/office/drawing/2014/main" id="{6D00F04E-A9D8-30E1-8351-6E9E79E30A74}"/>
                          </a:ext>
                        </a:extLst>
                      </p:cNvPr>
                      <p:cNvSpPr txBox="1"/>
                      <p:nvPr/>
                    </p:nvSpPr>
                    <p:spPr>
                      <a:xfrm>
                        <a:off x="20072" y="736413"/>
                        <a:ext cx="4480238" cy="6191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Pattern 1</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(AKS LZA)</a:t>
                        </a:r>
                      </a:p>
                    </p:txBody>
                  </p:sp>
                </p:grpSp>
                <p:grpSp>
                  <p:nvGrpSpPr>
                    <p:cNvPr id="103" name="Group 102">
                      <a:extLst>
                        <a:ext uri="{FF2B5EF4-FFF2-40B4-BE49-F238E27FC236}">
                          <a16:creationId xmlns:a16="http://schemas.microsoft.com/office/drawing/2014/main" id="{F0125EF6-C770-58A1-6A53-DD76FAF38428}"/>
                        </a:ext>
                      </a:extLst>
                    </p:cNvPr>
                    <p:cNvGrpSpPr/>
                    <p:nvPr/>
                  </p:nvGrpSpPr>
                  <p:grpSpPr>
                    <a:xfrm>
                      <a:off x="8804251" y="2520501"/>
                      <a:ext cx="1280160" cy="657637"/>
                      <a:chOff x="810" y="717151"/>
                      <a:chExt cx="4518761" cy="657637"/>
                    </a:xfrm>
                  </p:grpSpPr>
                  <p:sp>
                    <p:nvSpPr>
                      <p:cNvPr id="107" name="Rectangle: Rounded Corners 106">
                        <a:extLst>
                          <a:ext uri="{FF2B5EF4-FFF2-40B4-BE49-F238E27FC236}">
                            <a16:creationId xmlns:a16="http://schemas.microsoft.com/office/drawing/2014/main" id="{B40B824D-1853-15D9-6B43-DBF1B0F041FA}"/>
                          </a:ext>
                        </a:extLst>
                      </p:cNvPr>
                      <p:cNvSpPr/>
                      <p:nvPr/>
                    </p:nvSpPr>
                    <p:spPr>
                      <a:xfrm>
                        <a:off x="810" y="717151"/>
                        <a:ext cx="4518761" cy="657637"/>
                      </a:xfrm>
                      <a:prstGeom prst="roundRect">
                        <a:avLst>
                          <a:gd name="adj" fmla="val 10000"/>
                        </a:avLst>
                      </a:prstGeom>
                      <a:solidFill>
                        <a:srgbClr val="00B050"/>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Rectangle: Rounded Corners 4">
                        <a:extLst>
                          <a:ext uri="{FF2B5EF4-FFF2-40B4-BE49-F238E27FC236}">
                            <a16:creationId xmlns:a16="http://schemas.microsoft.com/office/drawing/2014/main" id="{B52E4655-9672-B815-4AE4-F0FC6DFE8727}"/>
                          </a:ext>
                        </a:extLst>
                      </p:cNvPr>
                      <p:cNvSpPr txBox="1"/>
                      <p:nvPr/>
                    </p:nvSpPr>
                    <p:spPr>
                      <a:xfrm>
                        <a:off x="20072" y="736413"/>
                        <a:ext cx="4480237" cy="6191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Pattern 2</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(AVD LZA)</a:t>
                        </a:r>
                      </a:p>
                    </p:txBody>
                  </p:sp>
                </p:grpSp>
                <p:grpSp>
                  <p:nvGrpSpPr>
                    <p:cNvPr id="104" name="Group 103">
                      <a:extLst>
                        <a:ext uri="{FF2B5EF4-FFF2-40B4-BE49-F238E27FC236}">
                          <a16:creationId xmlns:a16="http://schemas.microsoft.com/office/drawing/2014/main" id="{13FA3BFB-10CC-FDDD-1652-7ABD722E7C7A}"/>
                        </a:ext>
                      </a:extLst>
                    </p:cNvPr>
                    <p:cNvGrpSpPr/>
                    <p:nvPr/>
                  </p:nvGrpSpPr>
                  <p:grpSpPr>
                    <a:xfrm>
                      <a:off x="10171383" y="2511526"/>
                      <a:ext cx="1280160" cy="657637"/>
                      <a:chOff x="810" y="717151"/>
                      <a:chExt cx="4518761" cy="657637"/>
                    </a:xfrm>
                  </p:grpSpPr>
                  <p:sp>
                    <p:nvSpPr>
                      <p:cNvPr id="105" name="Rectangle: Rounded Corners 104">
                        <a:extLst>
                          <a:ext uri="{FF2B5EF4-FFF2-40B4-BE49-F238E27FC236}">
                            <a16:creationId xmlns:a16="http://schemas.microsoft.com/office/drawing/2014/main" id="{17B6B78E-0F57-BF5D-CE08-E2379FF6FB52}"/>
                          </a:ext>
                        </a:extLst>
                      </p:cNvPr>
                      <p:cNvSpPr/>
                      <p:nvPr/>
                    </p:nvSpPr>
                    <p:spPr>
                      <a:xfrm>
                        <a:off x="810" y="717151"/>
                        <a:ext cx="4518761" cy="657637"/>
                      </a:xfrm>
                      <a:prstGeom prst="roundRect">
                        <a:avLst>
                          <a:gd name="adj" fmla="val 10000"/>
                        </a:avLst>
                      </a:prstGeom>
                      <a:solidFill>
                        <a:srgbClr val="00B050"/>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Rectangle: Rounded Corners 4">
                        <a:extLst>
                          <a:ext uri="{FF2B5EF4-FFF2-40B4-BE49-F238E27FC236}">
                            <a16:creationId xmlns:a16="http://schemas.microsoft.com/office/drawing/2014/main" id="{FF5E89EE-48AB-9612-690E-B8EEEA9E792B}"/>
                          </a:ext>
                        </a:extLst>
                      </p:cNvPr>
                      <p:cNvSpPr txBox="1"/>
                      <p:nvPr/>
                    </p:nvSpPr>
                    <p:spPr>
                      <a:xfrm>
                        <a:off x="20073" y="736413"/>
                        <a:ext cx="4480237" cy="6191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Pattern N…</a:t>
                        </a:r>
                      </a:p>
                    </p:txBody>
                  </p:sp>
                </p:grpSp>
              </p:grpSp>
            </p:grpSp>
          </p:grpSp>
        </p:grpSp>
        <p:pic>
          <p:nvPicPr>
            <p:cNvPr id="93" name="Picture 92">
              <a:extLst>
                <a:ext uri="{FF2B5EF4-FFF2-40B4-BE49-F238E27FC236}">
                  <a16:creationId xmlns:a16="http://schemas.microsoft.com/office/drawing/2014/main" id="{0FC61098-A4D3-0D1E-4A34-795E6FCA1FA0}"/>
                </a:ext>
              </a:extLst>
            </p:cNvPr>
            <p:cNvPicPr>
              <a:picLocks noChangeAspect="1"/>
            </p:cNvPicPr>
            <p:nvPr/>
          </p:nvPicPr>
          <p:blipFill>
            <a:blip r:embed="rId3"/>
            <a:stretch>
              <a:fillRect/>
            </a:stretch>
          </p:blipFill>
          <p:spPr>
            <a:xfrm>
              <a:off x="7422243" y="4028053"/>
              <a:ext cx="877942" cy="635566"/>
            </a:xfrm>
            <a:prstGeom prst="rect">
              <a:avLst/>
            </a:prstGeom>
          </p:spPr>
        </p:pic>
        <p:pic>
          <p:nvPicPr>
            <p:cNvPr id="94" name="Picture 93">
              <a:extLst>
                <a:ext uri="{FF2B5EF4-FFF2-40B4-BE49-F238E27FC236}">
                  <a16:creationId xmlns:a16="http://schemas.microsoft.com/office/drawing/2014/main" id="{BC166905-EA3C-B7D6-BCD1-91202CCF1815}"/>
                </a:ext>
              </a:extLst>
            </p:cNvPr>
            <p:cNvPicPr>
              <a:picLocks noChangeAspect="1"/>
            </p:cNvPicPr>
            <p:nvPr/>
          </p:nvPicPr>
          <p:blipFill>
            <a:blip r:embed="rId3"/>
            <a:stretch>
              <a:fillRect/>
            </a:stretch>
          </p:blipFill>
          <p:spPr>
            <a:xfrm>
              <a:off x="10283854" y="4030535"/>
              <a:ext cx="877942" cy="635566"/>
            </a:xfrm>
            <a:prstGeom prst="rect">
              <a:avLst/>
            </a:prstGeom>
          </p:spPr>
        </p:pic>
      </p:grpSp>
      <p:grpSp>
        <p:nvGrpSpPr>
          <p:cNvPr id="119" name="Group 118" descr="Variant 1: Plain storage account, sku1, kind1&#10;Variant 2: Plain storage account, sku2, kind2&#10;Variant 3: Azure file shares, table&#10;Variant 4: Locked storage&#10;Variant 5: Azure file share &amp; RBAC">
            <a:extLst>
              <a:ext uri="{FF2B5EF4-FFF2-40B4-BE49-F238E27FC236}">
                <a16:creationId xmlns:a16="http://schemas.microsoft.com/office/drawing/2014/main" id="{AD6A6539-5A39-E29A-0A6A-D4520F22035F}"/>
              </a:ext>
            </a:extLst>
          </p:cNvPr>
          <p:cNvGrpSpPr/>
          <p:nvPr/>
        </p:nvGrpSpPr>
        <p:grpSpPr>
          <a:xfrm>
            <a:off x="982990" y="3192031"/>
            <a:ext cx="5399140" cy="2380658"/>
            <a:chOff x="2171700" y="2228851"/>
            <a:chExt cx="7005638" cy="3089015"/>
          </a:xfrm>
        </p:grpSpPr>
        <p:sp>
          <p:nvSpPr>
            <p:cNvPr id="120" name="Rectangle: Rounded Corners 119">
              <a:extLst>
                <a:ext uri="{FF2B5EF4-FFF2-40B4-BE49-F238E27FC236}">
                  <a16:creationId xmlns:a16="http://schemas.microsoft.com/office/drawing/2014/main" id="{521B6DFA-9F9E-CE0C-C7EC-4767B140B2A2}"/>
                </a:ext>
                <a:ext uri="{C183D7F6-B498-43B3-948B-1728B52AA6E4}">
                  <adec:decorative xmlns:adec="http://schemas.microsoft.com/office/drawing/2017/decorative" val="1"/>
                </a:ext>
              </a:extLst>
            </p:cNvPr>
            <p:cNvSpPr/>
            <p:nvPr/>
          </p:nvSpPr>
          <p:spPr bwMode="auto">
            <a:xfrm>
              <a:off x="2171700" y="2228851"/>
              <a:ext cx="7005638" cy="3089015"/>
            </a:xfrm>
            <a:prstGeom prst="roundRect">
              <a:avLst>
                <a:gd name="adj" fmla="val 7553"/>
              </a:avLst>
            </a:prstGeom>
            <a:solidFill>
              <a:srgbClr val="FFFFFF"/>
            </a:solidFill>
            <a:ln w="19050" cap="flat" cmpd="sng" algn="ctr">
              <a:solidFill>
                <a:srgbClr val="DBDB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Rounded Corners 120">
              <a:extLst>
                <a:ext uri="{FF2B5EF4-FFF2-40B4-BE49-F238E27FC236}">
                  <a16:creationId xmlns:a16="http://schemas.microsoft.com/office/drawing/2014/main" id="{7919587F-5421-64DC-5CF6-C30D51EBB214}"/>
                </a:ext>
                <a:ext uri="{C183D7F6-B498-43B3-948B-1728B52AA6E4}">
                  <adec:decorative xmlns:adec="http://schemas.microsoft.com/office/drawing/2017/decorative" val="1"/>
                </a:ext>
              </a:extLst>
            </p:cNvPr>
            <p:cNvSpPr/>
            <p:nvPr/>
          </p:nvSpPr>
          <p:spPr bwMode="auto">
            <a:xfrm>
              <a:off x="7416652" y="2466975"/>
              <a:ext cx="1474935" cy="2693945"/>
            </a:xfrm>
            <a:prstGeom prst="roundRect">
              <a:avLst>
                <a:gd name="adj" fmla="val 5118"/>
              </a:avLst>
            </a:prstGeom>
            <a:noFill/>
            <a:ln w="9525" cap="flat" cmpd="sng" algn="ctr">
              <a:solidFill>
                <a:srgbClr val="FFC713"/>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2" name="Graphic 121">
              <a:extLst>
                <a:ext uri="{FF2B5EF4-FFF2-40B4-BE49-F238E27FC236}">
                  <a16:creationId xmlns:a16="http://schemas.microsoft.com/office/drawing/2014/main" id="{374D89FE-2351-0284-B3AF-F4B914C86A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296" y="2324439"/>
              <a:ext cx="302301" cy="302301"/>
            </a:xfrm>
            <a:prstGeom prst="rect">
              <a:avLst/>
            </a:prstGeom>
          </p:spPr>
        </p:pic>
        <p:pic>
          <p:nvPicPr>
            <p:cNvPr id="123" name="Graphic 122" descr="Paper outline">
              <a:extLst>
                <a:ext uri="{FF2B5EF4-FFF2-40B4-BE49-F238E27FC236}">
                  <a16:creationId xmlns:a16="http://schemas.microsoft.com/office/drawing/2014/main" id="{849A8E84-FCF0-BBFF-340E-D5C526C910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61934" y="3560649"/>
              <a:ext cx="360000" cy="360000"/>
            </a:xfrm>
            <a:prstGeom prst="rect">
              <a:avLst/>
            </a:prstGeom>
          </p:spPr>
        </p:pic>
        <p:sp>
          <p:nvSpPr>
            <p:cNvPr id="124" name="TextBox 123">
              <a:extLst>
                <a:ext uri="{FF2B5EF4-FFF2-40B4-BE49-F238E27FC236}">
                  <a16:creationId xmlns:a16="http://schemas.microsoft.com/office/drawing/2014/main" id="{74519BD7-CC9C-BEF3-C57D-D3D827FA0A6B}"/>
                </a:ext>
              </a:extLst>
            </p:cNvPr>
            <p:cNvSpPr txBox="1"/>
            <p:nvPr/>
          </p:nvSpPr>
          <p:spPr>
            <a:xfrm>
              <a:off x="2365587" y="3664824"/>
              <a:ext cx="360251" cy="1996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it-IT" sz="400" b="0" i="0" u="none" strike="noStrike" kern="0" cap="none" spc="0" normalizeH="0" baseline="0" noProof="0">
                  <a:ln>
                    <a:noFill/>
                  </a:ln>
                  <a:solidFill>
                    <a:srgbClr val="858585"/>
                  </a:solidFill>
                  <a:effectLst/>
                  <a:uLnTx/>
                  <a:uFillTx/>
                  <a:latin typeface="Segoe UI"/>
                  <a:ea typeface="+mn-ea"/>
                  <a:cs typeface="+mn-cs"/>
                </a:rPr>
                <a:t>PAR</a:t>
              </a:r>
              <a:endParaRPr kumimoji="0" lang="it-IT" sz="500" b="0" i="0" u="none" strike="noStrike" kern="0" cap="none" spc="0" normalizeH="0" baseline="0" noProof="0">
                <a:ln>
                  <a:noFill/>
                </a:ln>
                <a:solidFill>
                  <a:srgbClr val="858585"/>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E19F57BB-B870-31C8-B30E-608904413825}"/>
                </a:ext>
              </a:extLst>
            </p:cNvPr>
            <p:cNvGrpSpPr/>
            <p:nvPr/>
          </p:nvGrpSpPr>
          <p:grpSpPr>
            <a:xfrm>
              <a:off x="2361934" y="3098955"/>
              <a:ext cx="5710175" cy="360000"/>
              <a:chOff x="2361934" y="3062495"/>
              <a:chExt cx="5710175" cy="360000"/>
            </a:xfrm>
          </p:grpSpPr>
          <p:cxnSp>
            <p:nvCxnSpPr>
              <p:cNvPr id="161" name="Straight Arrow Connector 160">
                <a:extLst>
                  <a:ext uri="{FF2B5EF4-FFF2-40B4-BE49-F238E27FC236}">
                    <a16:creationId xmlns:a16="http://schemas.microsoft.com/office/drawing/2014/main" id="{1EFA6715-7357-F000-63A8-754C386F8A38}"/>
                  </a:ext>
                </a:extLst>
              </p:cNvPr>
              <p:cNvCxnSpPr>
                <a:cxnSpLocks/>
              </p:cNvCxnSpPr>
              <p:nvPr/>
            </p:nvCxnSpPr>
            <p:spPr>
              <a:xfrm flipV="1">
                <a:off x="5601209" y="3235200"/>
                <a:ext cx="2110900" cy="14591"/>
              </a:xfrm>
              <a:prstGeom prst="straightConnector1">
                <a:avLst/>
              </a:prstGeom>
              <a:noFill/>
              <a:ln w="19050" cap="flat" cmpd="sng" algn="ctr">
                <a:solidFill>
                  <a:srgbClr val="1EBD93"/>
                </a:solidFill>
                <a:prstDash val="solid"/>
                <a:headEnd type="oval"/>
                <a:tailEnd type="triangle"/>
              </a:ln>
              <a:effectLst/>
            </p:spPr>
          </p:cxnSp>
          <p:sp>
            <p:nvSpPr>
              <p:cNvPr id="162" name="TextBox 161">
                <a:extLst>
                  <a:ext uri="{FF2B5EF4-FFF2-40B4-BE49-F238E27FC236}">
                    <a16:creationId xmlns:a16="http://schemas.microsoft.com/office/drawing/2014/main" id="{7A9022AB-6420-51B3-C5C8-7A2C576440F7}"/>
                  </a:ext>
                </a:extLst>
              </p:cNvPr>
              <p:cNvSpPr txBox="1"/>
              <p:nvPr/>
            </p:nvSpPr>
            <p:spPr>
              <a:xfrm>
                <a:off x="2733138" y="3157857"/>
                <a:ext cx="2635325" cy="15974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Variant 2: Plain storage account, sku1, kind2 </a:t>
                </a:r>
              </a:p>
            </p:txBody>
          </p:sp>
          <p:pic>
            <p:nvPicPr>
              <p:cNvPr id="163" name="Graphic 162" descr="Paper outline">
                <a:extLst>
                  <a:ext uri="{FF2B5EF4-FFF2-40B4-BE49-F238E27FC236}">
                    <a16:creationId xmlns:a16="http://schemas.microsoft.com/office/drawing/2014/main" id="{DAA6CDB2-2227-3BEC-DD42-0D3235AD78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61934" y="3062495"/>
                <a:ext cx="360000" cy="360000"/>
              </a:xfrm>
              <a:prstGeom prst="rect">
                <a:avLst/>
              </a:prstGeom>
            </p:spPr>
          </p:pic>
          <p:sp>
            <p:nvSpPr>
              <p:cNvPr id="164" name="TextBox 163">
                <a:extLst>
                  <a:ext uri="{FF2B5EF4-FFF2-40B4-BE49-F238E27FC236}">
                    <a16:creationId xmlns:a16="http://schemas.microsoft.com/office/drawing/2014/main" id="{BEF8C14B-0769-D092-56D7-810406848F82}"/>
                  </a:ext>
                </a:extLst>
              </p:cNvPr>
              <p:cNvSpPr txBox="1"/>
              <p:nvPr/>
            </p:nvSpPr>
            <p:spPr>
              <a:xfrm>
                <a:off x="2365587" y="3142468"/>
                <a:ext cx="360251" cy="1996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it-IT" sz="400" b="0" i="0" u="none" strike="noStrike" kern="0" cap="none" spc="0" normalizeH="0" baseline="0" noProof="0">
                    <a:ln>
                      <a:noFill/>
                    </a:ln>
                    <a:solidFill>
                      <a:srgbClr val="858585"/>
                    </a:solidFill>
                    <a:effectLst/>
                    <a:uLnTx/>
                    <a:uFillTx/>
                    <a:latin typeface="Segoe UI"/>
                    <a:ea typeface="+mn-ea"/>
                    <a:cs typeface="+mn-cs"/>
                  </a:rPr>
                  <a:t>PAR</a:t>
                </a:r>
                <a:endParaRPr kumimoji="0" lang="it-IT" sz="500" b="0" i="0" u="none" strike="noStrike" kern="0" cap="none" spc="0" normalizeH="0" baseline="0" noProof="0">
                  <a:ln>
                    <a:noFill/>
                  </a:ln>
                  <a:solidFill>
                    <a:srgbClr val="858585"/>
                  </a:solidFill>
                  <a:effectLst/>
                  <a:uLnTx/>
                  <a:uFillTx/>
                  <a:latin typeface="Segoe UI"/>
                  <a:ea typeface="+mn-ea"/>
                  <a:cs typeface="+mn-cs"/>
                </a:endParaRPr>
              </a:p>
            </p:txBody>
          </p:sp>
          <p:pic>
            <p:nvPicPr>
              <p:cNvPr id="165" name="Graphic 164">
                <a:extLst>
                  <a:ext uri="{FF2B5EF4-FFF2-40B4-BE49-F238E27FC236}">
                    <a16:creationId xmlns:a16="http://schemas.microsoft.com/office/drawing/2014/main" id="{57D7B500-FF7C-EDCC-E9BC-632780C578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2109" y="3062495"/>
                <a:ext cx="360000" cy="360000"/>
              </a:xfrm>
              <a:prstGeom prst="rect">
                <a:avLst/>
              </a:prstGeom>
            </p:spPr>
          </p:pic>
        </p:grpSp>
        <p:grpSp>
          <p:nvGrpSpPr>
            <p:cNvPr id="126" name="Group 125">
              <a:extLst>
                <a:ext uri="{FF2B5EF4-FFF2-40B4-BE49-F238E27FC236}">
                  <a16:creationId xmlns:a16="http://schemas.microsoft.com/office/drawing/2014/main" id="{7BA8B94E-F1F8-FCC1-C9AC-122BEAB138A4}"/>
                </a:ext>
              </a:extLst>
            </p:cNvPr>
            <p:cNvGrpSpPr/>
            <p:nvPr/>
          </p:nvGrpSpPr>
          <p:grpSpPr>
            <a:xfrm>
              <a:off x="2361934" y="2595617"/>
              <a:ext cx="5710175" cy="360000"/>
              <a:chOff x="2361934" y="2595617"/>
              <a:chExt cx="5710175" cy="360000"/>
            </a:xfrm>
          </p:grpSpPr>
          <p:cxnSp>
            <p:nvCxnSpPr>
              <p:cNvPr id="156" name="Straight Arrow Connector 155">
                <a:extLst>
                  <a:ext uri="{FF2B5EF4-FFF2-40B4-BE49-F238E27FC236}">
                    <a16:creationId xmlns:a16="http://schemas.microsoft.com/office/drawing/2014/main" id="{32E33968-F041-0F43-2127-541A8120CA63}"/>
                  </a:ext>
                </a:extLst>
              </p:cNvPr>
              <p:cNvCxnSpPr>
                <a:cxnSpLocks/>
              </p:cNvCxnSpPr>
              <p:nvPr/>
            </p:nvCxnSpPr>
            <p:spPr>
              <a:xfrm flipV="1">
                <a:off x="5601209" y="2768322"/>
                <a:ext cx="2110900" cy="14591"/>
              </a:xfrm>
              <a:prstGeom prst="straightConnector1">
                <a:avLst/>
              </a:prstGeom>
              <a:noFill/>
              <a:ln w="19050" cap="flat" cmpd="sng" algn="ctr">
                <a:solidFill>
                  <a:srgbClr val="1EBD93"/>
                </a:solidFill>
                <a:prstDash val="solid"/>
                <a:headEnd type="oval"/>
                <a:tailEnd type="triangle"/>
              </a:ln>
              <a:effectLst/>
            </p:spPr>
          </p:cxnSp>
          <p:sp>
            <p:nvSpPr>
              <p:cNvPr id="157" name="TextBox 156">
                <a:extLst>
                  <a:ext uri="{FF2B5EF4-FFF2-40B4-BE49-F238E27FC236}">
                    <a16:creationId xmlns:a16="http://schemas.microsoft.com/office/drawing/2014/main" id="{83317923-581C-3FD5-24D8-58B68C85F50E}"/>
                  </a:ext>
                </a:extLst>
              </p:cNvPr>
              <p:cNvSpPr txBox="1"/>
              <p:nvPr/>
            </p:nvSpPr>
            <p:spPr>
              <a:xfrm>
                <a:off x="2733138" y="2690979"/>
                <a:ext cx="2635325" cy="15974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Variant 1: Plain storage account, sku1, kind1 </a:t>
                </a:r>
              </a:p>
            </p:txBody>
          </p:sp>
          <p:pic>
            <p:nvPicPr>
              <p:cNvPr id="158" name="Graphic 157" descr="Paper outline">
                <a:extLst>
                  <a:ext uri="{FF2B5EF4-FFF2-40B4-BE49-F238E27FC236}">
                    <a16:creationId xmlns:a16="http://schemas.microsoft.com/office/drawing/2014/main" id="{76009A48-A874-EC76-7030-BA70B0BE6F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61934" y="2595617"/>
                <a:ext cx="360000" cy="360000"/>
              </a:xfrm>
              <a:prstGeom prst="rect">
                <a:avLst/>
              </a:prstGeom>
            </p:spPr>
          </p:pic>
          <p:sp>
            <p:nvSpPr>
              <p:cNvPr id="159" name="TextBox 158">
                <a:extLst>
                  <a:ext uri="{FF2B5EF4-FFF2-40B4-BE49-F238E27FC236}">
                    <a16:creationId xmlns:a16="http://schemas.microsoft.com/office/drawing/2014/main" id="{A83F0501-FB78-279F-1398-FBACFEB8498D}"/>
                  </a:ext>
                </a:extLst>
              </p:cNvPr>
              <p:cNvSpPr txBox="1"/>
              <p:nvPr/>
            </p:nvSpPr>
            <p:spPr>
              <a:xfrm>
                <a:off x="2365587" y="2675590"/>
                <a:ext cx="360251" cy="1996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it-IT" sz="400" b="0" i="0" u="none" strike="noStrike" kern="0" cap="none" spc="0" normalizeH="0" baseline="0" noProof="0">
                    <a:ln>
                      <a:noFill/>
                    </a:ln>
                    <a:solidFill>
                      <a:srgbClr val="858585"/>
                    </a:solidFill>
                    <a:effectLst/>
                    <a:uLnTx/>
                    <a:uFillTx/>
                    <a:latin typeface="Segoe UI"/>
                    <a:ea typeface="+mn-ea"/>
                    <a:cs typeface="+mn-cs"/>
                  </a:rPr>
                  <a:t>PAR</a:t>
                </a:r>
                <a:endParaRPr kumimoji="0" lang="it-IT" sz="500" b="0" i="0" u="none" strike="noStrike" kern="0" cap="none" spc="0" normalizeH="0" baseline="0" noProof="0">
                  <a:ln>
                    <a:noFill/>
                  </a:ln>
                  <a:solidFill>
                    <a:srgbClr val="858585"/>
                  </a:solidFill>
                  <a:effectLst/>
                  <a:uLnTx/>
                  <a:uFillTx/>
                  <a:latin typeface="Segoe UI"/>
                  <a:ea typeface="+mn-ea"/>
                  <a:cs typeface="+mn-cs"/>
                </a:endParaRPr>
              </a:p>
            </p:txBody>
          </p:sp>
          <p:pic>
            <p:nvPicPr>
              <p:cNvPr id="160" name="Graphic 159">
                <a:extLst>
                  <a:ext uri="{FF2B5EF4-FFF2-40B4-BE49-F238E27FC236}">
                    <a16:creationId xmlns:a16="http://schemas.microsoft.com/office/drawing/2014/main" id="{B2F00C47-88CB-ADA1-2085-148FAAE00D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2109" y="2595617"/>
                <a:ext cx="360000" cy="360000"/>
              </a:xfrm>
              <a:prstGeom prst="rect">
                <a:avLst/>
              </a:prstGeom>
            </p:spPr>
          </p:pic>
        </p:grpSp>
        <p:grpSp>
          <p:nvGrpSpPr>
            <p:cNvPr id="127" name="Group 126">
              <a:extLst>
                <a:ext uri="{FF2B5EF4-FFF2-40B4-BE49-F238E27FC236}">
                  <a16:creationId xmlns:a16="http://schemas.microsoft.com/office/drawing/2014/main" id="{709A8F5C-28FA-6D18-DCB0-491A24AF1B5F}"/>
                </a:ext>
              </a:extLst>
            </p:cNvPr>
            <p:cNvGrpSpPr/>
            <p:nvPr/>
          </p:nvGrpSpPr>
          <p:grpSpPr>
            <a:xfrm>
              <a:off x="2376530" y="4608968"/>
              <a:ext cx="6195134" cy="360000"/>
              <a:chOff x="2376530" y="4608968"/>
              <a:chExt cx="6195134" cy="360000"/>
            </a:xfrm>
          </p:grpSpPr>
          <p:cxnSp>
            <p:nvCxnSpPr>
              <p:cNvPr id="149" name="Straight Arrow Connector 148">
                <a:extLst>
                  <a:ext uri="{FF2B5EF4-FFF2-40B4-BE49-F238E27FC236}">
                    <a16:creationId xmlns:a16="http://schemas.microsoft.com/office/drawing/2014/main" id="{12862525-9EA2-7D49-B767-1FA01BC51176}"/>
                  </a:ext>
                </a:extLst>
              </p:cNvPr>
              <p:cNvCxnSpPr>
                <a:cxnSpLocks/>
              </p:cNvCxnSpPr>
              <p:nvPr/>
            </p:nvCxnSpPr>
            <p:spPr>
              <a:xfrm flipV="1">
                <a:off x="5601209" y="4788968"/>
                <a:ext cx="2110900" cy="1"/>
              </a:xfrm>
              <a:prstGeom prst="straightConnector1">
                <a:avLst/>
              </a:prstGeom>
              <a:noFill/>
              <a:ln w="19050" cap="flat" cmpd="sng" algn="ctr">
                <a:solidFill>
                  <a:srgbClr val="1EBD93"/>
                </a:solidFill>
                <a:prstDash val="solid"/>
                <a:headEnd type="oval"/>
                <a:tailEnd type="triangle"/>
              </a:ln>
              <a:effectLst/>
            </p:spPr>
          </p:cxnSp>
          <p:pic>
            <p:nvPicPr>
              <p:cNvPr id="150" name="Graphic 149">
                <a:extLst>
                  <a:ext uri="{FF2B5EF4-FFF2-40B4-BE49-F238E27FC236}">
                    <a16:creationId xmlns:a16="http://schemas.microsoft.com/office/drawing/2014/main" id="{F11A5693-6BCF-BE77-A4C1-35CF4735FC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2109" y="4608968"/>
                <a:ext cx="360000" cy="360000"/>
              </a:xfrm>
              <a:prstGeom prst="rect">
                <a:avLst/>
              </a:prstGeom>
            </p:spPr>
          </p:pic>
          <p:pic>
            <p:nvPicPr>
              <p:cNvPr id="151" name="Graphic 150">
                <a:extLst>
                  <a:ext uri="{FF2B5EF4-FFF2-40B4-BE49-F238E27FC236}">
                    <a16:creationId xmlns:a16="http://schemas.microsoft.com/office/drawing/2014/main" id="{190B670C-5B99-B581-FEA6-AEBA6E3811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0292" y="4680968"/>
                <a:ext cx="215996" cy="216000"/>
              </a:xfrm>
              <a:prstGeom prst="rect">
                <a:avLst/>
              </a:prstGeom>
            </p:spPr>
          </p:pic>
          <p:sp>
            <p:nvSpPr>
              <p:cNvPr id="152" name="TextBox 151">
                <a:extLst>
                  <a:ext uri="{FF2B5EF4-FFF2-40B4-BE49-F238E27FC236}">
                    <a16:creationId xmlns:a16="http://schemas.microsoft.com/office/drawing/2014/main" id="{893AF4E5-D9E0-DA94-1C95-ECE3E7C0ACF9}"/>
                  </a:ext>
                </a:extLst>
              </p:cNvPr>
              <p:cNvSpPr txBox="1"/>
              <p:nvPr/>
            </p:nvSpPr>
            <p:spPr>
              <a:xfrm>
                <a:off x="2747734" y="4704330"/>
                <a:ext cx="2185426" cy="159742"/>
              </a:xfrm>
              <a:prstGeom prst="rect">
                <a:avLst/>
              </a:prstGeom>
              <a:noFill/>
            </p:spPr>
            <p:txBody>
              <a:bodyPr wrap="square" lIns="0" tIns="0" rIns="0" bIns="0" rtlCol="0">
                <a:spAutoFit/>
              </a:bodyPr>
              <a:lstStyle>
                <a:defPPr>
                  <a:defRPr lang="it-IT"/>
                </a:defPPr>
                <a:lvl1pPr>
                  <a:defRPr sz="11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Variant 5: Azure files share &amp; RBAC </a:t>
                </a:r>
              </a:p>
            </p:txBody>
          </p:sp>
          <p:pic>
            <p:nvPicPr>
              <p:cNvPr id="153" name="Graphic 152" descr="Paper outline">
                <a:extLst>
                  <a:ext uri="{FF2B5EF4-FFF2-40B4-BE49-F238E27FC236}">
                    <a16:creationId xmlns:a16="http://schemas.microsoft.com/office/drawing/2014/main" id="{2EED6796-5F3A-6158-A331-69876A35DB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6530" y="4608968"/>
                <a:ext cx="360000" cy="360000"/>
              </a:xfrm>
              <a:prstGeom prst="rect">
                <a:avLst/>
              </a:prstGeom>
            </p:spPr>
          </p:pic>
          <p:sp>
            <p:nvSpPr>
              <p:cNvPr id="154" name="TextBox 153">
                <a:extLst>
                  <a:ext uri="{FF2B5EF4-FFF2-40B4-BE49-F238E27FC236}">
                    <a16:creationId xmlns:a16="http://schemas.microsoft.com/office/drawing/2014/main" id="{FB1328CB-0FF7-5EE3-E072-FB86A85AB803}"/>
                  </a:ext>
                </a:extLst>
              </p:cNvPr>
              <p:cNvSpPr txBox="1"/>
              <p:nvPr/>
            </p:nvSpPr>
            <p:spPr>
              <a:xfrm>
                <a:off x="2381221" y="4688941"/>
                <a:ext cx="360251" cy="1996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it-IT" sz="400" b="0" i="0" u="none" strike="noStrike" kern="0" cap="none" spc="0" normalizeH="0" baseline="0" noProof="0">
                    <a:ln>
                      <a:noFill/>
                    </a:ln>
                    <a:solidFill>
                      <a:srgbClr val="858585"/>
                    </a:solidFill>
                    <a:effectLst/>
                    <a:uLnTx/>
                    <a:uFillTx/>
                    <a:latin typeface="Segoe UI"/>
                    <a:ea typeface="+mn-ea"/>
                    <a:cs typeface="+mn-cs"/>
                  </a:rPr>
                  <a:t>PAR</a:t>
                </a:r>
                <a:endParaRPr kumimoji="0" lang="it-IT" sz="500" b="0" i="0" u="none" strike="noStrike" kern="0" cap="none" spc="0" normalizeH="0" baseline="0" noProof="0">
                  <a:ln>
                    <a:noFill/>
                  </a:ln>
                  <a:solidFill>
                    <a:srgbClr val="858585"/>
                  </a:solidFill>
                  <a:effectLst/>
                  <a:uLnTx/>
                  <a:uFillTx/>
                  <a:latin typeface="Segoe UI"/>
                  <a:ea typeface="+mn-ea"/>
                  <a:cs typeface="+mn-cs"/>
                </a:endParaRPr>
              </a:p>
            </p:txBody>
          </p:sp>
          <p:pic>
            <p:nvPicPr>
              <p:cNvPr id="155" name="Picture 8">
                <a:extLst>
                  <a:ext uri="{FF2B5EF4-FFF2-40B4-BE49-F238E27FC236}">
                    <a16:creationId xmlns:a16="http://schemas.microsoft.com/office/drawing/2014/main" id="{84B957CE-5C3D-C185-E569-94C11E03BC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71093" y="4680968"/>
                <a:ext cx="200571" cy="21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3DAF77B5-B8DA-6369-AC38-F1A2DA9FA2A3}"/>
                </a:ext>
              </a:extLst>
            </p:cNvPr>
            <p:cNvGrpSpPr/>
            <p:nvPr/>
          </p:nvGrpSpPr>
          <p:grpSpPr>
            <a:xfrm>
              <a:off x="2361934" y="4105631"/>
              <a:ext cx="5964356" cy="360000"/>
              <a:chOff x="2361934" y="4100459"/>
              <a:chExt cx="5964356" cy="360000"/>
            </a:xfrm>
          </p:grpSpPr>
          <p:cxnSp>
            <p:nvCxnSpPr>
              <p:cNvPr id="143" name="Straight Arrow Connector 142">
                <a:extLst>
                  <a:ext uri="{FF2B5EF4-FFF2-40B4-BE49-F238E27FC236}">
                    <a16:creationId xmlns:a16="http://schemas.microsoft.com/office/drawing/2014/main" id="{8243C714-0F59-7DB9-3776-ED30D37F5997}"/>
                  </a:ext>
                </a:extLst>
              </p:cNvPr>
              <p:cNvCxnSpPr>
                <a:cxnSpLocks/>
              </p:cNvCxnSpPr>
              <p:nvPr/>
            </p:nvCxnSpPr>
            <p:spPr>
              <a:xfrm flipV="1">
                <a:off x="5601209" y="4273164"/>
                <a:ext cx="2110900" cy="14591"/>
              </a:xfrm>
              <a:prstGeom prst="straightConnector1">
                <a:avLst/>
              </a:prstGeom>
              <a:noFill/>
              <a:ln w="19050" cap="flat" cmpd="sng" algn="ctr">
                <a:solidFill>
                  <a:srgbClr val="1EBD93"/>
                </a:solidFill>
                <a:prstDash val="solid"/>
                <a:headEnd type="oval"/>
                <a:tailEnd type="triangle"/>
              </a:ln>
              <a:effectLst/>
            </p:spPr>
          </p:cxnSp>
          <p:sp>
            <p:nvSpPr>
              <p:cNvPr id="144" name="TextBox 143">
                <a:extLst>
                  <a:ext uri="{FF2B5EF4-FFF2-40B4-BE49-F238E27FC236}">
                    <a16:creationId xmlns:a16="http://schemas.microsoft.com/office/drawing/2014/main" id="{53AA4815-CDC8-A010-8611-39C74507B9EB}"/>
                  </a:ext>
                </a:extLst>
              </p:cNvPr>
              <p:cNvSpPr txBox="1"/>
              <p:nvPr/>
            </p:nvSpPr>
            <p:spPr>
              <a:xfrm>
                <a:off x="2733138" y="4195821"/>
                <a:ext cx="1495501" cy="15974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Variant 4: Locked storage</a:t>
                </a:r>
              </a:p>
            </p:txBody>
          </p:sp>
          <p:pic>
            <p:nvPicPr>
              <p:cNvPr id="145" name="Graphic 144" descr="Paper outline">
                <a:extLst>
                  <a:ext uri="{FF2B5EF4-FFF2-40B4-BE49-F238E27FC236}">
                    <a16:creationId xmlns:a16="http://schemas.microsoft.com/office/drawing/2014/main" id="{7FF3E61F-756F-1994-D99A-3BBD51B3D2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61934" y="4100459"/>
                <a:ext cx="360000" cy="360000"/>
              </a:xfrm>
              <a:prstGeom prst="rect">
                <a:avLst/>
              </a:prstGeom>
            </p:spPr>
          </p:pic>
          <p:sp>
            <p:nvSpPr>
              <p:cNvPr id="146" name="TextBox 145">
                <a:extLst>
                  <a:ext uri="{FF2B5EF4-FFF2-40B4-BE49-F238E27FC236}">
                    <a16:creationId xmlns:a16="http://schemas.microsoft.com/office/drawing/2014/main" id="{036EE3E9-377F-7225-CD9D-6CC3B2518CBE}"/>
                  </a:ext>
                </a:extLst>
              </p:cNvPr>
              <p:cNvSpPr txBox="1"/>
              <p:nvPr/>
            </p:nvSpPr>
            <p:spPr>
              <a:xfrm>
                <a:off x="2365587" y="4180432"/>
                <a:ext cx="360251" cy="1996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it-IT" sz="400" b="0" i="0" u="none" strike="noStrike" kern="0" cap="none" spc="0" normalizeH="0" baseline="0" noProof="0">
                    <a:ln>
                      <a:noFill/>
                    </a:ln>
                    <a:solidFill>
                      <a:srgbClr val="858585"/>
                    </a:solidFill>
                    <a:effectLst/>
                    <a:uLnTx/>
                    <a:uFillTx/>
                    <a:latin typeface="Segoe UI"/>
                    <a:ea typeface="+mn-ea"/>
                    <a:cs typeface="+mn-cs"/>
                  </a:rPr>
                  <a:t>PAR</a:t>
                </a:r>
                <a:endParaRPr kumimoji="0" lang="it-IT" sz="500" b="0" i="0" u="none" strike="noStrike" kern="0" cap="none" spc="0" normalizeH="0" baseline="0" noProof="0">
                  <a:ln>
                    <a:noFill/>
                  </a:ln>
                  <a:solidFill>
                    <a:srgbClr val="858585"/>
                  </a:solidFill>
                  <a:effectLst/>
                  <a:uLnTx/>
                  <a:uFillTx/>
                  <a:latin typeface="Segoe UI"/>
                  <a:ea typeface="+mn-ea"/>
                  <a:cs typeface="+mn-cs"/>
                </a:endParaRPr>
              </a:p>
            </p:txBody>
          </p:sp>
          <p:pic>
            <p:nvPicPr>
              <p:cNvPr id="147" name="Graphic 146">
                <a:extLst>
                  <a:ext uri="{FF2B5EF4-FFF2-40B4-BE49-F238E27FC236}">
                    <a16:creationId xmlns:a16="http://schemas.microsoft.com/office/drawing/2014/main" id="{0B71B045-CB88-2863-CD95-70136D3B81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2109" y="4100459"/>
                <a:ext cx="360000" cy="360000"/>
              </a:xfrm>
              <a:prstGeom prst="rect">
                <a:avLst/>
              </a:prstGeom>
            </p:spPr>
          </p:pic>
          <p:pic>
            <p:nvPicPr>
              <p:cNvPr id="148" name="Picture 147" descr="Icon&#10;&#10;Description automatically generated with medium confidence">
                <a:extLst>
                  <a:ext uri="{FF2B5EF4-FFF2-40B4-BE49-F238E27FC236}">
                    <a16:creationId xmlns:a16="http://schemas.microsoft.com/office/drawing/2014/main" id="{D83A909C-EE8E-A06B-327C-31067C44ED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10290" y="4172459"/>
                <a:ext cx="216000" cy="216000"/>
              </a:xfrm>
              <a:prstGeom prst="rect">
                <a:avLst/>
              </a:prstGeom>
            </p:spPr>
          </p:pic>
        </p:grpSp>
        <p:grpSp>
          <p:nvGrpSpPr>
            <p:cNvPr id="129" name="Group 128">
              <a:extLst>
                <a:ext uri="{FF2B5EF4-FFF2-40B4-BE49-F238E27FC236}">
                  <a16:creationId xmlns:a16="http://schemas.microsoft.com/office/drawing/2014/main" id="{F7D99F8C-211D-D549-68C1-A59C353E24F1}"/>
                </a:ext>
              </a:extLst>
            </p:cNvPr>
            <p:cNvGrpSpPr/>
            <p:nvPr/>
          </p:nvGrpSpPr>
          <p:grpSpPr>
            <a:xfrm>
              <a:off x="2733137" y="3602293"/>
              <a:ext cx="6057580" cy="360000"/>
              <a:chOff x="2733137" y="3560649"/>
              <a:chExt cx="6057580" cy="360000"/>
            </a:xfrm>
          </p:grpSpPr>
          <p:cxnSp>
            <p:nvCxnSpPr>
              <p:cNvPr id="137" name="Straight Arrow Connector 136">
                <a:extLst>
                  <a:ext uri="{FF2B5EF4-FFF2-40B4-BE49-F238E27FC236}">
                    <a16:creationId xmlns:a16="http://schemas.microsoft.com/office/drawing/2014/main" id="{7F1379DF-F496-9E94-30AB-1ACB63B01ED2}"/>
                  </a:ext>
                </a:extLst>
              </p:cNvPr>
              <p:cNvCxnSpPr>
                <a:cxnSpLocks/>
              </p:cNvCxnSpPr>
              <p:nvPr/>
            </p:nvCxnSpPr>
            <p:spPr>
              <a:xfrm flipV="1">
                <a:off x="5601209" y="3733354"/>
                <a:ext cx="2110900" cy="14591"/>
              </a:xfrm>
              <a:prstGeom prst="straightConnector1">
                <a:avLst/>
              </a:prstGeom>
              <a:noFill/>
              <a:ln w="19050" cap="flat" cmpd="sng" algn="ctr">
                <a:solidFill>
                  <a:srgbClr val="1EBD93"/>
                </a:solidFill>
                <a:prstDash val="solid"/>
                <a:headEnd type="oval"/>
                <a:tailEnd type="triangle"/>
              </a:ln>
              <a:effectLst/>
            </p:spPr>
          </p:cxnSp>
          <p:sp>
            <p:nvSpPr>
              <p:cNvPr id="138" name="TextBox 137">
                <a:extLst>
                  <a:ext uri="{FF2B5EF4-FFF2-40B4-BE49-F238E27FC236}">
                    <a16:creationId xmlns:a16="http://schemas.microsoft.com/office/drawing/2014/main" id="{68E75380-0592-E245-EBA7-A9C66FC6CA74}"/>
                  </a:ext>
                </a:extLst>
              </p:cNvPr>
              <p:cNvSpPr txBox="1"/>
              <p:nvPr/>
            </p:nvSpPr>
            <p:spPr>
              <a:xfrm>
                <a:off x="2733137" y="3656011"/>
                <a:ext cx="1915654" cy="15974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Variant 3: Azure file shares, table</a:t>
                </a:r>
              </a:p>
            </p:txBody>
          </p:sp>
          <p:pic>
            <p:nvPicPr>
              <p:cNvPr id="139" name="Graphic 138">
                <a:extLst>
                  <a:ext uri="{FF2B5EF4-FFF2-40B4-BE49-F238E27FC236}">
                    <a16:creationId xmlns:a16="http://schemas.microsoft.com/office/drawing/2014/main" id="{07837F98-284A-B1F9-256C-953726D523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2109" y="3560649"/>
                <a:ext cx="360000" cy="360000"/>
              </a:xfrm>
              <a:prstGeom prst="rect">
                <a:avLst/>
              </a:prstGeom>
            </p:spPr>
          </p:pic>
          <p:pic>
            <p:nvPicPr>
              <p:cNvPr id="140" name="Graphic 139">
                <a:extLst>
                  <a:ext uri="{FF2B5EF4-FFF2-40B4-BE49-F238E27FC236}">
                    <a16:creationId xmlns:a16="http://schemas.microsoft.com/office/drawing/2014/main" id="{683FB22C-978B-F31E-1958-DA741A1289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0292" y="3632649"/>
                <a:ext cx="215996" cy="216000"/>
              </a:xfrm>
              <a:prstGeom prst="rect">
                <a:avLst/>
              </a:prstGeom>
            </p:spPr>
          </p:pic>
          <p:pic>
            <p:nvPicPr>
              <p:cNvPr id="141" name="Graphic 140">
                <a:extLst>
                  <a:ext uri="{FF2B5EF4-FFF2-40B4-BE49-F238E27FC236}">
                    <a16:creationId xmlns:a16="http://schemas.microsoft.com/office/drawing/2014/main" id="{76271323-EA3F-E2BF-EB8F-608B88FCA6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3380" y="3632649"/>
                <a:ext cx="215996" cy="216000"/>
              </a:xfrm>
              <a:prstGeom prst="rect">
                <a:avLst/>
              </a:prstGeom>
            </p:spPr>
          </p:pic>
          <p:pic>
            <p:nvPicPr>
              <p:cNvPr id="142" name="Graphic 141">
                <a:extLst>
                  <a:ext uri="{FF2B5EF4-FFF2-40B4-BE49-F238E27FC236}">
                    <a16:creationId xmlns:a16="http://schemas.microsoft.com/office/drawing/2014/main" id="{7AB99640-CEFF-A984-53BD-A60F1F1251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22418" y="3656500"/>
                <a:ext cx="168299" cy="168299"/>
              </a:xfrm>
              <a:prstGeom prst="rect">
                <a:avLst/>
              </a:prstGeom>
            </p:spPr>
          </p:pic>
        </p:grpSp>
        <p:sp>
          <p:nvSpPr>
            <p:cNvPr id="130" name="Rectangle 129">
              <a:extLst>
                <a:ext uri="{FF2B5EF4-FFF2-40B4-BE49-F238E27FC236}">
                  <a16:creationId xmlns:a16="http://schemas.microsoft.com/office/drawing/2014/main" id="{2C3401D8-EA0E-52D2-301B-65D2615E592C}"/>
                </a:ext>
              </a:extLst>
            </p:cNvPr>
            <p:cNvSpPr/>
            <p:nvPr/>
          </p:nvSpPr>
          <p:spPr bwMode="auto">
            <a:xfrm>
              <a:off x="5978380" y="2466975"/>
              <a:ext cx="1144449" cy="2693941"/>
            </a:xfrm>
            <a:prstGeom prst="rect">
              <a:avLst/>
            </a:prstGeom>
            <a:solidFill>
              <a:srgbClr val="E6E6E6"/>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sng" strike="noStrike" kern="0" cap="none" spc="0" normalizeH="0" baseline="0" noProof="0" dirty="0">
                <a:ln>
                  <a:noFill/>
                </a:ln>
                <a:solidFill>
                  <a:srgbClr val="3C3C4A">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131" name="Graphic 130">
              <a:extLst>
                <a:ext uri="{FF2B5EF4-FFF2-40B4-BE49-F238E27FC236}">
                  <a16:creationId xmlns:a16="http://schemas.microsoft.com/office/drawing/2014/main" id="{1F816A74-9261-B72C-8DEB-780A854106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35605" y="3546634"/>
              <a:ext cx="504000" cy="504000"/>
            </a:xfrm>
            <a:prstGeom prst="rect">
              <a:avLst/>
            </a:prstGeom>
          </p:spPr>
        </p:pic>
        <p:grpSp>
          <p:nvGrpSpPr>
            <p:cNvPr id="132" name="Group 131">
              <a:extLst>
                <a:ext uri="{FF2B5EF4-FFF2-40B4-BE49-F238E27FC236}">
                  <a16:creationId xmlns:a16="http://schemas.microsoft.com/office/drawing/2014/main" id="{6CDDEDC5-E704-C577-C9B8-881719088F9A}"/>
                </a:ext>
              </a:extLst>
            </p:cNvPr>
            <p:cNvGrpSpPr/>
            <p:nvPr/>
          </p:nvGrpSpPr>
          <p:grpSpPr>
            <a:xfrm>
              <a:off x="6613605" y="3798634"/>
              <a:ext cx="251999" cy="252000"/>
              <a:chOff x="6012108" y="3802798"/>
              <a:chExt cx="126000" cy="126000"/>
            </a:xfrm>
          </p:grpSpPr>
          <p:sp>
            <p:nvSpPr>
              <p:cNvPr id="133" name="Oval 132">
                <a:extLst>
                  <a:ext uri="{FF2B5EF4-FFF2-40B4-BE49-F238E27FC236}">
                    <a16:creationId xmlns:a16="http://schemas.microsoft.com/office/drawing/2014/main" id="{5F82638C-2FB7-F785-17BC-619548071B1A}"/>
                  </a:ext>
                </a:extLst>
              </p:cNvPr>
              <p:cNvSpPr>
                <a:spLocks noChangeAspect="1"/>
              </p:cNvSpPr>
              <p:nvPr/>
            </p:nvSpPr>
            <p:spPr>
              <a:xfrm>
                <a:off x="6012108" y="3802798"/>
                <a:ext cx="126000" cy="126000"/>
              </a:xfrm>
              <a:prstGeom prst="ellipse">
                <a:avLst/>
              </a:prstGeom>
              <a:solidFill>
                <a:srgbClr val="FFFFFF"/>
              </a:solidFill>
              <a:ln w="10795" cap="flat" cmpd="sng" algn="ctr">
                <a:solidFill>
                  <a:srgbClr val="FFFFFF">
                    <a:lumMod val="65000"/>
                  </a:srgbClr>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it-IT" sz="1100" b="0" i="0" u="none" strike="noStrike" kern="0" cap="none" spc="0" normalizeH="0" baseline="0" noProof="0">
                  <a:ln>
                    <a:noFill/>
                  </a:ln>
                  <a:solidFill>
                    <a:srgbClr val="FFFFFF"/>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8A0A112D-6756-A8CA-2550-14FA264561CD}"/>
                  </a:ext>
                </a:extLst>
              </p:cNvPr>
              <p:cNvGrpSpPr>
                <a:grpSpLocks noChangeAspect="1"/>
              </p:cNvGrpSpPr>
              <p:nvPr/>
            </p:nvGrpSpPr>
            <p:grpSpPr>
              <a:xfrm>
                <a:off x="6036146" y="3817198"/>
                <a:ext cx="78046" cy="97200"/>
                <a:chOff x="6077276" y="3868956"/>
                <a:chExt cx="101170" cy="125699"/>
              </a:xfrm>
              <a:solidFill>
                <a:srgbClr val="808080"/>
              </a:solidFill>
            </p:grpSpPr>
            <p:sp>
              <p:nvSpPr>
                <p:cNvPr id="135" name="Freeform 6">
                  <a:extLst>
                    <a:ext uri="{FF2B5EF4-FFF2-40B4-BE49-F238E27FC236}">
                      <a16:creationId xmlns:a16="http://schemas.microsoft.com/office/drawing/2014/main" id="{FB5BFAA2-2EFC-1F74-CA94-0BC0617240CB}"/>
                    </a:ext>
                  </a:extLst>
                </p:cNvPr>
                <p:cNvSpPr>
                  <a:spLocks noChangeAspect="1"/>
                </p:cNvSpPr>
                <p:nvPr/>
              </p:nvSpPr>
              <p:spPr bwMode="auto">
                <a:xfrm>
                  <a:off x="6077276" y="3868956"/>
                  <a:ext cx="40649" cy="125699"/>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12700">
                  <a:noFill/>
                  <a:prstDash val="solid"/>
                  <a:round/>
                  <a:headEnd/>
                  <a:tailEnd/>
                </a:ln>
              </p:spPr>
              <p:txBody>
                <a:bodyPr vert="horz" wrap="square" lIns="93235" tIns="46617" rIns="93235" bIns="46617"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1A1A1A"/>
                    </a:solidFill>
                    <a:effectLst/>
                    <a:uLnTx/>
                    <a:uFillTx/>
                    <a:latin typeface="Segoe UI"/>
                    <a:ea typeface="+mn-ea"/>
                    <a:cs typeface="+mn-cs"/>
                  </a:endParaRPr>
                </a:p>
              </p:txBody>
            </p:sp>
            <p:sp>
              <p:nvSpPr>
                <p:cNvPr id="136" name="Freeform 7">
                  <a:extLst>
                    <a:ext uri="{FF2B5EF4-FFF2-40B4-BE49-F238E27FC236}">
                      <a16:creationId xmlns:a16="http://schemas.microsoft.com/office/drawing/2014/main" id="{C48B4C3A-9C30-4314-D6EF-FFA2FC027032}"/>
                    </a:ext>
                  </a:extLst>
                </p:cNvPr>
                <p:cNvSpPr>
                  <a:spLocks noChangeAspect="1"/>
                </p:cNvSpPr>
                <p:nvPr/>
              </p:nvSpPr>
              <p:spPr bwMode="auto">
                <a:xfrm>
                  <a:off x="6137797" y="3868957"/>
                  <a:ext cx="40649" cy="125698"/>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12700">
                  <a:noFill/>
                  <a:prstDash val="solid"/>
                  <a:round/>
                  <a:headEnd/>
                  <a:tailEnd/>
                </a:ln>
              </p:spPr>
              <p:txBody>
                <a:bodyPr vert="horz" wrap="square" lIns="93235" tIns="46617" rIns="93235" bIns="46617"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1A1A1A"/>
                    </a:solidFill>
                    <a:effectLst/>
                    <a:uLnTx/>
                    <a:uFillTx/>
                    <a:latin typeface="Segoe UI"/>
                    <a:ea typeface="+mn-ea"/>
                    <a:cs typeface="+mn-cs"/>
                  </a:endParaRPr>
                </a:p>
              </p:txBody>
            </p:sp>
          </p:grpSp>
        </p:grpSp>
      </p:grpSp>
      <p:grpSp>
        <p:nvGrpSpPr>
          <p:cNvPr id="166" name="Group 165" descr="Modules are flexible, generalized, multi-purpose.&#10;Modules integrate child resources.&#10;Modules integrate extension resources.">
            <a:extLst>
              <a:ext uri="{FF2B5EF4-FFF2-40B4-BE49-F238E27FC236}">
                <a16:creationId xmlns:a16="http://schemas.microsoft.com/office/drawing/2014/main" id="{5A9720DB-A89C-9147-CB14-FE75C28F677B}"/>
              </a:ext>
              <a:ext uri="{C183D7F6-B498-43B3-948B-1728B52AA6E4}">
                <adec:decorative xmlns:adec="http://schemas.microsoft.com/office/drawing/2017/decorative" val="0"/>
              </a:ext>
            </a:extLst>
          </p:cNvPr>
          <p:cNvGrpSpPr/>
          <p:nvPr/>
        </p:nvGrpSpPr>
        <p:grpSpPr>
          <a:xfrm>
            <a:off x="1012132" y="5682051"/>
            <a:ext cx="5171978" cy="830997"/>
            <a:chOff x="632118" y="2677578"/>
            <a:chExt cx="5171978" cy="830997"/>
          </a:xfrm>
        </p:grpSpPr>
        <p:sp>
          <p:nvSpPr>
            <p:cNvPr id="167" name="TextBox 166">
              <a:extLst>
                <a:ext uri="{FF2B5EF4-FFF2-40B4-BE49-F238E27FC236}">
                  <a16:creationId xmlns:a16="http://schemas.microsoft.com/office/drawing/2014/main" id="{3777D1E4-C5D1-B483-0677-B88DD7408184}"/>
                </a:ext>
              </a:extLst>
            </p:cNvPr>
            <p:cNvSpPr txBox="1"/>
            <p:nvPr/>
          </p:nvSpPr>
          <p:spPr>
            <a:xfrm>
              <a:off x="632118" y="2677578"/>
              <a:ext cx="5101382" cy="830997"/>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Light"/>
                </a:rPr>
                <a:t>Flexible, generalized, </a:t>
              </a:r>
              <a:r>
                <a:rPr kumimoji="0" lang="en-US" sz="1600" b="1" i="0" u="none" strike="noStrike" kern="0" cap="none" spc="0" normalizeH="0" baseline="0" noProof="0" dirty="0">
                  <a:ln>
                    <a:noFill/>
                  </a:ln>
                  <a:solidFill>
                    <a:srgbClr val="0078D4"/>
                  </a:solidFill>
                  <a:effectLst/>
                  <a:uLnTx/>
                  <a:uFillTx/>
                  <a:latin typeface="Segoe UI"/>
                  <a:ea typeface="+mn-ea"/>
                  <a:cs typeface="Segoe UI Light"/>
                </a:rPr>
                <a:t>multi-purpose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Light"/>
                </a:rPr>
                <a:t>Integrates</a:t>
              </a:r>
              <a:r>
                <a:rPr kumimoji="0" lang="en-US" sz="1600" b="1" i="0" u="none" strike="noStrike" kern="0" cap="none" spc="0" normalizeH="0" baseline="0" noProof="0" dirty="0">
                  <a:ln>
                    <a:noFill/>
                  </a:ln>
                  <a:solidFill>
                    <a:srgbClr val="FFFFFF"/>
                  </a:solidFill>
                  <a:effectLst/>
                  <a:uLnTx/>
                  <a:uFillTx/>
                  <a:latin typeface="Segoe UI"/>
                  <a:ea typeface="+mn-ea"/>
                  <a:cs typeface="Segoe UI Light"/>
                </a:rPr>
                <a:t> </a:t>
              </a:r>
              <a:r>
                <a:rPr kumimoji="0" lang="en-US" sz="1600" b="1" i="0" u="none" strike="noStrike" kern="0" cap="none" spc="0" normalizeH="0" baseline="0" noProof="0" dirty="0">
                  <a:ln>
                    <a:noFill/>
                  </a:ln>
                  <a:solidFill>
                    <a:srgbClr val="0078D4"/>
                  </a:solidFill>
                  <a:effectLst/>
                  <a:uLnTx/>
                  <a:uFillTx/>
                  <a:latin typeface="Segoe UI"/>
                  <a:ea typeface="+mn-ea"/>
                  <a:cs typeface="Segoe UI Light"/>
                </a:rPr>
                <a:t>child resources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Light"/>
                </a:rPr>
                <a:t>Integrates</a:t>
              </a:r>
              <a:r>
                <a:rPr kumimoji="0" lang="en-US" sz="1600" b="1" i="0" u="none" strike="noStrike" kern="0" cap="none" spc="0" normalizeH="0" baseline="0" noProof="0" dirty="0">
                  <a:ln>
                    <a:noFill/>
                  </a:ln>
                  <a:solidFill>
                    <a:srgbClr val="FFFFFF"/>
                  </a:solidFill>
                  <a:effectLst/>
                  <a:uLnTx/>
                  <a:uFillTx/>
                  <a:latin typeface="Segoe UI"/>
                  <a:ea typeface="+mn-ea"/>
                  <a:cs typeface="Segoe UI Light"/>
                </a:rPr>
                <a:t> </a:t>
              </a:r>
              <a:r>
                <a:rPr kumimoji="0" lang="en-US" sz="1600" b="1" i="0" u="none" strike="noStrike" kern="0" cap="none" spc="0" normalizeH="0" baseline="0" noProof="0" dirty="0">
                  <a:ln>
                    <a:noFill/>
                  </a:ln>
                  <a:solidFill>
                    <a:srgbClr val="0078D4"/>
                  </a:solidFill>
                  <a:effectLst/>
                  <a:uLnTx/>
                  <a:uFillTx/>
                  <a:latin typeface="Segoe UI"/>
                  <a:ea typeface="+mn-ea"/>
                  <a:cs typeface="Segoe UI Light"/>
                </a:rPr>
                <a:t>extension resources</a:t>
              </a:r>
            </a:p>
          </p:txBody>
        </p:sp>
        <p:grpSp>
          <p:nvGrpSpPr>
            <p:cNvPr id="168" name="Group 167" descr="Diagnostic settings, Resource locks, Private endpoints, Role assignments, Managed identities">
              <a:extLst>
                <a:ext uri="{FF2B5EF4-FFF2-40B4-BE49-F238E27FC236}">
                  <a16:creationId xmlns:a16="http://schemas.microsoft.com/office/drawing/2014/main" id="{89F648D8-C82F-59FD-0938-C14BB0900FE9}"/>
                </a:ext>
              </a:extLst>
            </p:cNvPr>
            <p:cNvGrpSpPr/>
            <p:nvPr/>
          </p:nvGrpSpPr>
          <p:grpSpPr>
            <a:xfrm>
              <a:off x="4117928" y="3144877"/>
              <a:ext cx="1686168" cy="274320"/>
              <a:chOff x="9511215" y="2783803"/>
              <a:chExt cx="1686168" cy="274320"/>
            </a:xfrm>
          </p:grpSpPr>
          <p:pic>
            <p:nvPicPr>
              <p:cNvPr id="169" name="Graphic 168">
                <a:extLst>
                  <a:ext uri="{FF2B5EF4-FFF2-40B4-BE49-F238E27FC236}">
                    <a16:creationId xmlns:a16="http://schemas.microsoft.com/office/drawing/2014/main" id="{41534634-3264-C69C-D2F9-D371BDC4085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11215" y="2783803"/>
                <a:ext cx="274320" cy="274320"/>
              </a:xfrm>
              <a:prstGeom prst="rect">
                <a:avLst/>
              </a:prstGeom>
            </p:spPr>
          </p:pic>
          <p:pic>
            <p:nvPicPr>
              <p:cNvPr id="170" name="Picture 8">
                <a:extLst>
                  <a:ext uri="{FF2B5EF4-FFF2-40B4-BE49-F238E27FC236}">
                    <a16:creationId xmlns:a16="http://schemas.microsoft.com/office/drawing/2014/main" id="{C7AC69BF-40ED-B79E-57CF-47FA10737B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43957" y="2783803"/>
                <a:ext cx="25472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0" descr="There isn&amp;#39;t Azure Private Endpoint icon · Issue #1143 · jgraph/drawio ·  GitHub">
                <a:extLst>
                  <a:ext uri="{FF2B5EF4-FFF2-40B4-BE49-F238E27FC236}">
                    <a16:creationId xmlns:a16="http://schemas.microsoft.com/office/drawing/2014/main" id="{30250D93-007F-D2A7-E9C1-C603C7042E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66377" y="2783803"/>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71" descr="Icon&#10;&#10;Description automatically generated with medium confidence">
                <a:extLst>
                  <a:ext uri="{FF2B5EF4-FFF2-40B4-BE49-F238E27FC236}">
                    <a16:creationId xmlns:a16="http://schemas.microsoft.com/office/drawing/2014/main" id="{A408FC47-9321-14A2-7D3D-F7A560DE42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88796" y="2783803"/>
                <a:ext cx="274320" cy="274320"/>
              </a:xfrm>
              <a:prstGeom prst="rect">
                <a:avLst/>
              </a:prstGeom>
            </p:spPr>
          </p:pic>
          <p:pic>
            <p:nvPicPr>
              <p:cNvPr id="173" name="Graphic 172">
                <a:extLst>
                  <a:ext uri="{FF2B5EF4-FFF2-40B4-BE49-F238E27FC236}">
                    <a16:creationId xmlns:a16="http://schemas.microsoft.com/office/drawing/2014/main" id="{4578CA1C-615E-A100-2ED3-95BE6989D9A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95826" y="2783803"/>
                <a:ext cx="201557" cy="274320"/>
              </a:xfrm>
              <a:prstGeom prst="rect">
                <a:avLst/>
              </a:prstGeom>
            </p:spPr>
          </p:pic>
        </p:grpSp>
      </p:grpSp>
    </p:spTree>
    <p:extLst>
      <p:ext uri="{BB962C8B-B14F-4D97-AF65-F5344CB8AC3E}">
        <p14:creationId xmlns:p14="http://schemas.microsoft.com/office/powerpoint/2010/main" val="5123007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7C49-6AC6-4F0F-09A0-758328579F1E}"/>
              </a:ext>
            </a:extLst>
          </p:cNvPr>
          <p:cNvSpPr>
            <a:spLocks noGrp="1"/>
          </p:cNvSpPr>
          <p:nvPr>
            <p:ph type="title"/>
          </p:nvPr>
        </p:nvSpPr>
        <p:spPr>
          <a:xfrm>
            <a:off x="588263" y="247003"/>
            <a:ext cx="9935358" cy="553998"/>
          </a:xfrm>
        </p:spPr>
        <p:txBody>
          <a:bodyPr/>
          <a:lstStyle/>
          <a:p>
            <a:r>
              <a:rPr lang="en-US" dirty="0">
                <a:cs typeface="Segoe UI"/>
              </a:rPr>
              <a:t>Where does AVM fit in our customer journey?</a:t>
            </a:r>
            <a:endParaRPr lang="en-US" dirty="0"/>
          </a:p>
        </p:txBody>
      </p:sp>
      <p:sp>
        <p:nvSpPr>
          <p:cNvPr id="4" name="Content Placeholder 2">
            <a:extLst>
              <a:ext uri="{FF2B5EF4-FFF2-40B4-BE49-F238E27FC236}">
                <a16:creationId xmlns:a16="http://schemas.microsoft.com/office/drawing/2014/main" id="{F3776DF4-E1FC-AD5C-D7D0-0CF46D1F44D1}"/>
              </a:ext>
            </a:extLst>
          </p:cNvPr>
          <p:cNvSpPr txBox="1">
            <a:spLocks/>
          </p:cNvSpPr>
          <p:nvPr/>
        </p:nvSpPr>
        <p:spPr>
          <a:xfrm>
            <a:off x="8486775" y="1362073"/>
            <a:ext cx="3528348" cy="5081589"/>
          </a:xfrm>
          <a:prstGeom prst="roundRect">
            <a:avLst/>
          </a:prstGeom>
          <a:solidFill>
            <a:schemeClr val="accent3">
              <a:alpha val="62000"/>
            </a:schemeClr>
          </a:solidFill>
        </p:spPr>
        <p:style>
          <a:lnRef idx="3">
            <a:schemeClr val="lt1"/>
          </a:lnRef>
          <a:fillRef idx="1">
            <a:schemeClr val="accent3"/>
          </a:fillRef>
          <a:effectRef idx="1">
            <a:schemeClr val="accent3"/>
          </a:effectRef>
          <a:fontRef idx="minor">
            <a:schemeClr val="lt1"/>
          </a:fontRef>
        </p:style>
        <p:txBody>
          <a:bodyPr lIns="91440" tIns="91440" rIns="91440" bIns="91440"/>
          <a:lstStyle>
            <a:lvl1pPr marL="339725" marR="0" indent="-339725"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50000"/>
              </a:lnSpc>
              <a:spcBef>
                <a:spcPts val="0"/>
              </a:spcBef>
              <a:spcAft>
                <a:spcPts val="400"/>
              </a:spcAft>
              <a:buClrTx/>
              <a:buSzPct val="100000"/>
              <a:buFont typeface="Arial" panose="020B0604020202020204" pitchFamily="34" charset="0"/>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AVM is targeted towards customers wishing to </a:t>
            </a:r>
            <a:r>
              <a:rPr kumimoji="0" lang="en-GB" sz="1600" b="1"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build, construct and deploy workloads</a:t>
            </a: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into their </a:t>
            </a:r>
            <a:br>
              <a:rPr kumimoji="0" lang="hu-HU"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GB" sz="1600" b="1"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application landing zones (subscriptions).</a:t>
            </a:r>
            <a:br>
              <a:rPr kumimoji="0" lang="en-GB" sz="1600" b="1"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b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Whether </a:t>
            </a:r>
            <a:r>
              <a:rPr kumimoji="0" lang="en-GB" sz="1600" b="1"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self-constructed</a:t>
            </a: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from </a:t>
            </a:r>
            <a:r>
              <a:rPr kumimoji="0" lang="en-GB" sz="1600" b="1"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resource modules </a:t>
            </a: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or using </a:t>
            </a:r>
            <a:b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GB" sz="1600" b="1"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pre-built pattern modules</a:t>
            </a:r>
          </a:p>
          <a:p>
            <a:pPr marL="0" marR="0" lvl="0" indent="0" algn="ctr" defTabSz="932742" rtl="0" eaLnBrk="1" fontAlgn="auto" latinLnBrk="0" hangingPunct="1">
              <a:lnSpc>
                <a:spcPct val="150000"/>
              </a:lnSpc>
              <a:spcBef>
                <a:spcPts val="1200"/>
              </a:spcBef>
              <a:spcAft>
                <a:spcPts val="1200"/>
              </a:spcAft>
              <a:buClrTx/>
              <a:buSzPct val="100000"/>
              <a:buFont typeface="Arial" panose="020B0604020202020204" pitchFamily="34" charset="0"/>
              <a:buNone/>
              <a:tabLst/>
              <a:defRPr/>
            </a:pPr>
            <a:r>
              <a:rPr kumimoji="0" lang="en-GB"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These customers have typically already deployed ALZ using our </a:t>
            </a:r>
            <a:r>
              <a:rPr kumimoji="0" lang="en-GB"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existing implementation options</a:t>
            </a:r>
            <a:endParaRPr kumimoji="0" lang="hu-HU"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endParaRPr>
          </a:p>
          <a:p>
            <a:pPr marL="0" marR="0" lvl="0" indent="0" algn="ctr" defTabSz="932742" rtl="0" eaLnBrk="1" fontAlgn="auto" latinLnBrk="0" hangingPunct="1">
              <a:lnSpc>
                <a:spcPct val="150000"/>
              </a:lnSpc>
              <a:spcBef>
                <a:spcPts val="1200"/>
              </a:spcBef>
              <a:spcAft>
                <a:spcPts val="1200"/>
              </a:spcAft>
              <a:buClrTx/>
              <a:buSzPct val="100000"/>
              <a:buFont typeface="Arial" panose="020B0604020202020204" pitchFamily="34" charset="0"/>
              <a:buNone/>
              <a:tabLst/>
              <a:defRPr/>
            </a:pPr>
            <a:endParaRPr kumimoji="0" lang="hu-HU"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endParaRPr>
          </a:p>
        </p:txBody>
      </p:sp>
      <p:pic>
        <p:nvPicPr>
          <p:cNvPr id="5" name="Picture 2" descr="Diagram of Azure Landing Zones, with an arrow pointing to one of the application landing zones (subscription).">
            <a:extLst>
              <a:ext uri="{FF2B5EF4-FFF2-40B4-BE49-F238E27FC236}">
                <a16:creationId xmlns:a16="http://schemas.microsoft.com/office/drawing/2014/main" id="{BCE893B0-1E2D-D361-1542-4DBFE699F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61" y="2173892"/>
            <a:ext cx="7712280" cy="43867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iagram showing four steps.">
            <a:extLst>
              <a:ext uri="{FF2B5EF4-FFF2-40B4-BE49-F238E27FC236}">
                <a16:creationId xmlns:a16="http://schemas.microsoft.com/office/drawing/2014/main" id="{DD6C6278-9FE4-5322-80ED-751F958FB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64" y="1003391"/>
            <a:ext cx="7712277" cy="98913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1C4A74D-7B22-CDD3-A621-0AF14AAD85A4}"/>
              </a:ext>
              <a:ext uri="{C183D7F6-B498-43B3-948B-1728B52AA6E4}">
                <adec:decorative xmlns:adec="http://schemas.microsoft.com/office/drawing/2017/decorative" val="1"/>
              </a:ext>
            </a:extLst>
          </p:cNvPr>
          <p:cNvCxnSpPr>
            <a:cxnSpLocks/>
          </p:cNvCxnSpPr>
          <p:nvPr/>
        </p:nvCxnSpPr>
        <p:spPr>
          <a:xfrm flipH="1">
            <a:off x="3852863" y="3466199"/>
            <a:ext cx="5195887" cy="1905901"/>
          </a:xfrm>
          <a:prstGeom prst="straightConnector1">
            <a:avLst/>
          </a:prstGeom>
          <a:ln w="76200">
            <a:solidFill>
              <a:srgbClr val="7030A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01481FED-63FA-A096-2BD0-45EA164F1B70}"/>
              </a:ext>
              <a:ext uri="{C183D7F6-B498-43B3-948B-1728B52AA6E4}">
                <adec:decorative xmlns:adec="http://schemas.microsoft.com/office/drawing/2017/decorative" val="1"/>
              </a:ext>
            </a:extLst>
          </p:cNvPr>
          <p:cNvCxnSpPr>
            <a:cxnSpLocks/>
          </p:cNvCxnSpPr>
          <p:nvPr/>
        </p:nvCxnSpPr>
        <p:spPr>
          <a:xfrm flipH="1" flipV="1">
            <a:off x="7600950" y="1362075"/>
            <a:ext cx="1652588" cy="1443038"/>
          </a:xfrm>
          <a:prstGeom prst="straightConnector1">
            <a:avLst/>
          </a:prstGeom>
          <a:ln w="76200">
            <a:solidFill>
              <a:srgbClr val="7030A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059544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0A4D-C313-F43B-7690-9DA12A791672}"/>
              </a:ext>
            </a:extLst>
          </p:cNvPr>
          <p:cNvSpPr>
            <a:spLocks noGrp="1"/>
          </p:cNvSpPr>
          <p:nvPr>
            <p:ph type="title"/>
          </p:nvPr>
        </p:nvSpPr>
        <p:spPr>
          <a:xfrm>
            <a:off x="588263" y="457200"/>
            <a:ext cx="3312225" cy="553998"/>
          </a:xfrm>
        </p:spPr>
        <p:txBody>
          <a:bodyPr/>
          <a:lstStyle/>
          <a:p>
            <a:r>
              <a:rPr lang="en-US" dirty="0"/>
              <a:t>Website</a:t>
            </a:r>
          </a:p>
        </p:txBody>
      </p:sp>
      <p:pic>
        <p:nvPicPr>
          <p:cNvPr id="5" name="Picture 4" descr="Screenshot of the AVM website, with a link, pointing to https://aka.ms/AVM">
            <a:extLst>
              <a:ext uri="{FF2B5EF4-FFF2-40B4-BE49-F238E27FC236}">
                <a16:creationId xmlns:a16="http://schemas.microsoft.com/office/drawing/2014/main" id="{2CF494E3-0707-174F-D69B-D2AE4967F5C1}"/>
              </a:ext>
            </a:extLst>
          </p:cNvPr>
          <p:cNvPicPr>
            <a:picLocks noChangeAspect="1"/>
          </p:cNvPicPr>
          <p:nvPr/>
        </p:nvPicPr>
        <p:blipFill>
          <a:blip r:embed="rId2"/>
          <a:stretch>
            <a:fillRect/>
          </a:stretch>
        </p:blipFill>
        <p:spPr>
          <a:xfrm>
            <a:off x="4008635" y="457200"/>
            <a:ext cx="5999618" cy="6070274"/>
          </a:xfrm>
          <a:prstGeom prst="rect">
            <a:avLst/>
          </a:prstGeom>
        </p:spPr>
      </p:pic>
      <p:graphicFrame>
        <p:nvGraphicFramePr>
          <p:cNvPr id="6" name="Diagram 5" descr="Decorative arrow, pointing to the AVM website: https://aka.ms/AVM">
            <a:extLst>
              <a:ext uri="{FF2B5EF4-FFF2-40B4-BE49-F238E27FC236}">
                <a16:creationId xmlns:a16="http://schemas.microsoft.com/office/drawing/2014/main" id="{1E64F83B-CDE2-3D2F-5C91-B009117687EA}"/>
              </a:ext>
            </a:extLst>
          </p:cNvPr>
          <p:cNvGraphicFramePr/>
          <p:nvPr>
            <p:extLst>
              <p:ext uri="{D42A27DB-BD31-4B8C-83A1-F6EECF244321}">
                <p14:modId xmlns:p14="http://schemas.microsoft.com/office/powerpoint/2010/main" val="782761721"/>
              </p:ext>
            </p:extLst>
          </p:nvPr>
        </p:nvGraphicFramePr>
        <p:xfrm>
          <a:off x="654651" y="2806700"/>
          <a:ext cx="2957229" cy="1414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62849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9775E-BD80-26C8-D39B-4102F3C7FFAA}"/>
              </a:ext>
            </a:extLst>
          </p:cNvPr>
          <p:cNvSpPr>
            <a:spLocks noGrp="1"/>
          </p:cNvSpPr>
          <p:nvPr>
            <p:ph type="title"/>
          </p:nvPr>
        </p:nvSpPr>
        <p:spPr/>
        <p:txBody>
          <a:bodyPr/>
          <a:lstStyle/>
          <a:p>
            <a:r>
              <a:rPr lang="en-US" dirty="0"/>
              <a:t>Learn about AVM</a:t>
            </a:r>
          </a:p>
        </p:txBody>
      </p:sp>
      <p:graphicFrame>
        <p:nvGraphicFramePr>
          <p:cNvPr id="4" name="Diagram 3" descr="Diagram highlighting important topics of AVM, such as module indexes, module classifications, and support, FAQ, telemetry, usage and contribution guidance, etc.">
            <a:extLst>
              <a:ext uri="{FF2B5EF4-FFF2-40B4-BE49-F238E27FC236}">
                <a16:creationId xmlns:a16="http://schemas.microsoft.com/office/drawing/2014/main" id="{713AD994-72D8-6788-18E8-0F3CDEC635A5}"/>
              </a:ext>
            </a:extLst>
          </p:cNvPr>
          <p:cNvGraphicFramePr/>
          <p:nvPr>
            <p:extLst>
              <p:ext uri="{D42A27DB-BD31-4B8C-83A1-F6EECF244321}">
                <p14:modId xmlns:p14="http://schemas.microsoft.com/office/powerpoint/2010/main" val="1785981421"/>
              </p:ext>
            </p:extLst>
          </p:nvPr>
        </p:nvGraphicFramePr>
        <p:xfrm>
          <a:off x="1401762" y="1520276"/>
          <a:ext cx="9571038" cy="4776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86770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822B-0097-B39B-0782-EBDBBEC59DC6}"/>
              </a:ext>
            </a:extLst>
          </p:cNvPr>
          <p:cNvSpPr>
            <a:spLocks noGrp="1"/>
          </p:cNvSpPr>
          <p:nvPr>
            <p:ph type="title"/>
          </p:nvPr>
        </p:nvSpPr>
        <p:spPr/>
        <p:txBody>
          <a:bodyPr/>
          <a:lstStyle/>
          <a:p>
            <a:r>
              <a:rPr lang="en-US" dirty="0"/>
              <a:t>Resources</a:t>
            </a:r>
          </a:p>
        </p:txBody>
      </p:sp>
      <p:sp>
        <p:nvSpPr>
          <p:cNvPr id="5" name="TextBox 4">
            <a:extLst>
              <a:ext uri="{FF2B5EF4-FFF2-40B4-BE49-F238E27FC236}">
                <a16:creationId xmlns:a16="http://schemas.microsoft.com/office/drawing/2014/main" id="{251C45B4-795B-9310-6815-4A505F6B7FE7}"/>
              </a:ext>
            </a:extLst>
          </p:cNvPr>
          <p:cNvSpPr txBox="1"/>
          <p:nvPr/>
        </p:nvSpPr>
        <p:spPr>
          <a:xfrm>
            <a:off x="588263" y="1345226"/>
            <a:ext cx="9525000" cy="489364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t>
            </a:r>
            <a:r>
              <a:rPr kumimoji="0" lang="en-GB" sz="2000" b="0" i="0" u="none" strike="noStrike" kern="1200" cap="none" spc="0" normalizeH="0" baseline="0" noProof="0" dirty="0">
                <a:ln>
                  <a:noFill/>
                </a:ln>
                <a:solidFill>
                  <a:srgbClr val="FFFFFF"/>
                </a:solidFill>
                <a:effectLst/>
                <a:uLnTx/>
                <a:uFillTx/>
                <a:latin typeface="Segoe UI"/>
                <a:ea typeface="+mn-ea"/>
                <a:cs typeface="+mn-cs"/>
              </a:rPr>
              <a:t>Introducing Azure Verified Modules</a:t>
            </a:r>
          </a:p>
          <a:p>
            <a:pPr marL="800100" lvl="1" indent="-342900">
              <a:buFont typeface="Arial" panose="020B0604020202020204" pitchFamily="34" charset="0"/>
              <a:buChar char="•"/>
              <a:defRPr/>
            </a:pPr>
            <a:r>
              <a:rPr kumimoji="0" lang="en-GB" b="0" i="0" u="none" strike="noStrike" kern="1200" cap="none" spc="0" normalizeH="0" baseline="0" noProof="0" dirty="0">
                <a:ln>
                  <a:noFill/>
                </a:ln>
                <a:solidFill>
                  <a:srgbClr val="FFFFFF"/>
                </a:solidFill>
                <a:effectLst/>
                <a:uLnTx/>
                <a:uFillTx/>
                <a:latin typeface="Segoe UI"/>
                <a:ea typeface="+mn-ea"/>
                <a:cs typeface="+mn-cs"/>
              </a:rPr>
              <a:t>Azure Verified Modules public website - </a:t>
            </a:r>
            <a:r>
              <a:rPr kumimoji="0" lang="en-GB" b="0" i="0" u="none" strike="noStrike" kern="1200" cap="none" spc="0" normalizeH="0" baseline="0" noProof="0" dirty="0">
                <a:ln>
                  <a:noFill/>
                </a:ln>
                <a:solidFill>
                  <a:srgbClr val="FFFFFF"/>
                </a:solidFill>
                <a:effectLst/>
                <a:uLnTx/>
                <a:uFillTx/>
                <a:latin typeface="Segoe UI"/>
                <a:ea typeface="+mn-ea"/>
                <a:cs typeface="+mn-cs"/>
                <a:hlinkClick r:id="rId3"/>
              </a:rPr>
              <a:t>https://aka.ms/AVM</a:t>
            </a:r>
            <a:endParaRPr kumimoji="0" lang="en-GB" b="0" i="0" u="none" strike="noStrike" kern="1200" cap="none" spc="0" normalizeH="0" baseline="0" noProof="0" dirty="0">
              <a:ln>
                <a:noFill/>
              </a:ln>
              <a:solidFill>
                <a:srgbClr val="FFFFFF"/>
              </a:solidFill>
              <a:effectLst/>
              <a:uLnTx/>
              <a:uFillTx/>
              <a:latin typeface="Segoe UI"/>
              <a:ea typeface="+mn-ea"/>
              <a:cs typeface="+mn-cs"/>
            </a:endParaRPr>
          </a:p>
          <a:p>
            <a:pPr marL="800100" lvl="1" indent="-342900">
              <a:buFont typeface="Arial" panose="020B0604020202020204" pitchFamily="34" charset="0"/>
              <a:buChar char="•"/>
              <a:defRPr/>
            </a:pPr>
            <a:r>
              <a:rPr lang="en-GB" dirty="0">
                <a:solidFill>
                  <a:srgbClr val="FFFFFF"/>
                </a:solidFill>
                <a:latin typeface="Segoe UI"/>
              </a:rPr>
              <a:t>Into video: </a:t>
            </a:r>
            <a:r>
              <a:rPr lang="en-GB" dirty="0">
                <a:solidFill>
                  <a:srgbClr val="FFFFFF"/>
                </a:solidFill>
                <a:latin typeface="Segoe UI"/>
                <a:hlinkClick r:id="rId4"/>
              </a:rPr>
              <a:t>https://aka.ms/AVM/intro</a:t>
            </a:r>
            <a:endParaRPr lang="en-GB" dirty="0">
              <a:solidFill>
                <a:srgbClr val="FFFFFF"/>
              </a:solidFill>
              <a:latin typeface="Segoe UI"/>
            </a:endParaRPr>
          </a:p>
          <a:p>
            <a:pPr marL="800100" lvl="1" indent="-342900">
              <a:buFont typeface="Arial" panose="020B0604020202020204" pitchFamily="34" charset="0"/>
              <a:buChar char="•"/>
              <a:defRPr/>
            </a:pPr>
            <a:r>
              <a:rPr lang="en-GB" dirty="0">
                <a:solidFill>
                  <a:srgbClr val="FFFFFF"/>
                </a:solidFill>
                <a:latin typeface="Segoe UI"/>
              </a:rPr>
              <a:t>Intro blog: </a:t>
            </a:r>
            <a:r>
              <a:rPr lang="en-GB" dirty="0">
                <a:solidFill>
                  <a:srgbClr val="FFFFFF"/>
                </a:solidFill>
                <a:latin typeface="Segoe UI"/>
                <a:hlinkClick r:id="rId5"/>
              </a:rPr>
              <a:t>https://aka.ms/AVM/intro/blog</a:t>
            </a:r>
            <a:r>
              <a:rPr lang="en-GB" dirty="0">
                <a:solidFill>
                  <a:srgbClr val="FFFFFF"/>
                </a:solidFill>
                <a:latin typeface="Segoe UI"/>
              </a:rPr>
              <a:t> </a:t>
            </a:r>
          </a:p>
          <a:p>
            <a:pPr marL="800100" lvl="1" indent="-342900">
              <a:buFont typeface="Arial" panose="020B0604020202020204" pitchFamily="34" charset="0"/>
              <a:buChar char="•"/>
              <a:defRPr/>
            </a:pPr>
            <a:r>
              <a:rPr kumimoji="0" lang="en-GB" b="0" i="0" u="none" strike="noStrike" kern="1200" cap="none" spc="0" normalizeH="0" baseline="0" noProof="0" dirty="0">
                <a:ln>
                  <a:noFill/>
                </a:ln>
                <a:solidFill>
                  <a:srgbClr val="FFFFFF"/>
                </a:solidFill>
                <a:effectLst/>
                <a:uLnTx/>
                <a:uFillTx/>
                <a:latin typeface="Segoe UI"/>
                <a:ea typeface="+mn-ea"/>
                <a:cs typeface="+mn-cs"/>
              </a:rPr>
              <a:t>FAQ: </a:t>
            </a:r>
            <a:r>
              <a:rPr kumimoji="0" lang="en-GB" b="0" i="0" u="none" strike="noStrike" kern="1200" cap="none" spc="0" normalizeH="0" baseline="0" noProof="0" dirty="0">
                <a:ln>
                  <a:noFill/>
                </a:ln>
                <a:solidFill>
                  <a:schemeClr val="accent1"/>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https://aka.ms/AVM/FAQ</a:t>
            </a:r>
            <a:r>
              <a:rPr kumimoji="0" lang="en-GB" b="0" i="0" u="none" strike="noStrike" kern="1200" cap="none" spc="0" normalizeH="0" baseline="0" noProof="0" dirty="0">
                <a:ln>
                  <a:noFill/>
                </a:ln>
                <a:solidFill>
                  <a:schemeClr val="accent1"/>
                </a:solidFill>
                <a:effectLst/>
                <a:uLnTx/>
                <a:uFillTx/>
                <a:latin typeface="Segoe UI"/>
                <a:ea typeface="+mn-ea"/>
                <a:cs typeface="+mn-cs"/>
              </a:rPr>
              <a:t> </a:t>
            </a:r>
          </a:p>
          <a:p>
            <a:pPr marL="800100" lvl="1" indent="-342900">
              <a:buFont typeface="Arial" panose="020B0604020202020204" pitchFamily="34" charset="0"/>
              <a:buChar char="•"/>
              <a:defRPr/>
            </a:pPr>
            <a:r>
              <a:rPr lang="en-GB" dirty="0">
                <a:solidFill>
                  <a:srgbClr val="FFFFFF"/>
                </a:solidFill>
                <a:latin typeface="Segoe UI"/>
              </a:rPr>
              <a:t>Module Index: </a:t>
            </a:r>
            <a:r>
              <a:rPr lang="en-GB" dirty="0">
                <a:solidFill>
                  <a:srgbClr val="FFFFFF"/>
                </a:solidFill>
                <a:latin typeface="Segoe UI"/>
                <a:hlinkClick r:id="rId7"/>
              </a:rPr>
              <a:t>https://aka.ms/AVM/ModuleIndex</a:t>
            </a:r>
            <a:r>
              <a:rPr lang="en-GB" dirty="0">
                <a:solidFill>
                  <a:srgbClr val="FFFFFF"/>
                </a:solidFill>
                <a:latin typeface="Segoe UI"/>
              </a:rPr>
              <a:t> </a:t>
            </a:r>
          </a:p>
          <a:p>
            <a:pPr marL="800100" lvl="1" indent="-342900">
              <a:buFont typeface="Arial" panose="020B0604020202020204" pitchFamily="34" charset="0"/>
              <a:buChar char="•"/>
              <a:defRPr/>
            </a:pPr>
            <a:r>
              <a:rPr lang="en-GB" dirty="0">
                <a:solidFill>
                  <a:srgbClr val="FFFFFF"/>
                </a:solidFill>
                <a:latin typeface="Segoe UI"/>
              </a:rPr>
              <a:t>Propose a new module: </a:t>
            </a:r>
            <a:r>
              <a:rPr lang="en-GB" dirty="0">
                <a:solidFill>
                  <a:srgbClr val="FFFFFF"/>
                </a:solidFill>
                <a:latin typeface="Segoe UI"/>
                <a:hlinkClick r:id="rId8"/>
              </a:rPr>
              <a:t>https://aka.ms/AVM/ModuleProposal</a:t>
            </a:r>
            <a:r>
              <a:rPr lang="en-GB" dirty="0">
                <a:solidFill>
                  <a:srgbClr val="FFFFFF"/>
                </a:solidFill>
                <a:latin typeface="Segoe UI"/>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srgbClr val="FFFFFF"/>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a:t>
            </a:r>
            <a:r>
              <a:rPr lang="en-GB" sz="2000" dirty="0">
                <a:solidFill>
                  <a:srgbClr val="FFFFFF"/>
                </a:solidFill>
                <a:latin typeface="Segoe UI"/>
              </a:rPr>
              <a:t>Try out AVM using our labs:</a:t>
            </a:r>
          </a:p>
          <a:p>
            <a:pPr marL="742950" lvl="1" indent="-285750">
              <a:buFont typeface="Arial" panose="020B0604020202020204" pitchFamily="34" charset="0"/>
              <a:buChar char="•"/>
              <a:defRPr/>
            </a:pPr>
            <a:r>
              <a:rPr lang="en-GB" sz="2000" dirty="0">
                <a:solidFill>
                  <a:srgbClr val="FFFFFF"/>
                </a:solidFill>
                <a:latin typeface="Segoe UI"/>
              </a:rPr>
              <a:t>Bicep lab: </a:t>
            </a:r>
            <a:r>
              <a:rPr lang="en-GB" sz="2000" dirty="0">
                <a:solidFill>
                  <a:srgbClr val="FFFFFF"/>
                </a:solidFill>
                <a:latin typeface="Segoe UI"/>
                <a:hlinkClick r:id="rId9"/>
              </a:rPr>
              <a:t>https://aka.ms/avm/bicep/labs</a:t>
            </a:r>
            <a:r>
              <a:rPr lang="en-GB" sz="2000" dirty="0">
                <a:solidFill>
                  <a:srgbClr val="FFFFFF"/>
                </a:solidFill>
                <a:latin typeface="Segoe UI"/>
              </a:rPr>
              <a:t> </a:t>
            </a:r>
          </a:p>
          <a:p>
            <a:pPr marL="742950" lvl="1" indent="-285750">
              <a:buFont typeface="Arial" panose="020B0604020202020204" pitchFamily="34" charset="0"/>
              <a:buChar char="•"/>
              <a:defRPr/>
            </a:pPr>
            <a:r>
              <a:rPr lang="en-GB" sz="2000" dirty="0">
                <a:solidFill>
                  <a:srgbClr val="FFFFFF"/>
                </a:solidFill>
                <a:latin typeface="Segoe UI"/>
              </a:rPr>
              <a:t>Terraform lab: </a:t>
            </a:r>
            <a:r>
              <a:rPr lang="en-GB" sz="2000" dirty="0">
                <a:solidFill>
                  <a:srgbClr val="FFFFFF"/>
                </a:solidFill>
                <a:latin typeface="Segoe UI"/>
                <a:hlinkClick r:id="rId10"/>
              </a:rPr>
              <a:t>https://aka.ms/avm/tf/labs</a:t>
            </a:r>
            <a:r>
              <a:rPr lang="en-GB" sz="2000" dirty="0">
                <a:solidFill>
                  <a:srgbClr val="FFFFFF"/>
                </a:solidFill>
                <a:latin typeface="Segoe U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a:t>
            </a:r>
            <a:r>
              <a:rPr kumimoji="0" lang="en-GB" sz="2000" b="0" i="0" u="none" strike="noStrike" kern="1200" cap="none" spc="0" normalizeH="0" baseline="0" noProof="0" dirty="0">
                <a:ln>
                  <a:noFill/>
                </a:ln>
                <a:solidFill>
                  <a:srgbClr val="FFFFFF"/>
                </a:solidFill>
                <a:effectLst/>
                <a:uLnTx/>
                <a:uFillTx/>
                <a:latin typeface="Segoe UI"/>
                <a:ea typeface="+mn-ea"/>
                <a:cs typeface="Segoe UI"/>
              </a:rPr>
              <a:t>Lifecycle and getting help/support</a:t>
            </a:r>
          </a:p>
          <a:p>
            <a:pPr marL="742950" lvl="1" indent="-285750">
              <a:buFont typeface="Arial" panose="020B0604020202020204" pitchFamily="34" charset="0"/>
              <a:buChar char="•"/>
              <a:defRPr/>
            </a:pPr>
            <a:r>
              <a:rPr lang="en-GB" dirty="0">
                <a:solidFill>
                  <a:srgbClr val="FFFFFF"/>
                </a:solidFill>
                <a:latin typeface="Segoe UI"/>
              </a:rPr>
              <a:t>Request new feature/report bug for existing module</a:t>
            </a:r>
          </a:p>
          <a:p>
            <a:pPr marL="1200150" lvl="2" indent="-285750">
              <a:buFont typeface="Arial" panose="020B0604020202020204" pitchFamily="34" charset="0"/>
              <a:buChar char="•"/>
              <a:defRPr/>
            </a:pPr>
            <a:r>
              <a:rPr lang="en-GB" dirty="0">
                <a:solidFill>
                  <a:srgbClr val="FFFFFF"/>
                </a:solidFill>
                <a:latin typeface="Segoe UI"/>
              </a:rPr>
              <a:t>Bicep: </a:t>
            </a:r>
            <a:r>
              <a:rPr lang="en-GB" dirty="0">
                <a:solidFill>
                  <a:srgbClr val="FFFFFF"/>
                </a:solidFill>
                <a:latin typeface="Segoe UI"/>
                <a:hlinkClick r:id="rId11"/>
              </a:rPr>
              <a:t>https://aka.ms/AVM/Bicep/ModuleIssue</a:t>
            </a:r>
            <a:r>
              <a:rPr lang="en-GB" dirty="0">
                <a:solidFill>
                  <a:srgbClr val="FFFFFF"/>
                </a:solidFill>
                <a:latin typeface="Segoe UI"/>
              </a:rPr>
              <a:t> </a:t>
            </a:r>
          </a:p>
          <a:p>
            <a:pPr marL="1200150" lvl="2" indent="-285750">
              <a:buFont typeface="Arial" panose="020B0604020202020204" pitchFamily="34" charset="0"/>
              <a:buChar char="•"/>
              <a:defRPr/>
            </a:pPr>
            <a:r>
              <a:rPr lang="en-GB" dirty="0">
                <a:solidFill>
                  <a:srgbClr val="FFFFFF"/>
                </a:solidFill>
                <a:latin typeface="Segoe UI"/>
              </a:rPr>
              <a:t>Terraform: create an issue on the repo of the module in question</a:t>
            </a:r>
          </a:p>
          <a:p>
            <a:pPr marL="742950" lvl="1" indent="-285750">
              <a:buFont typeface="Arial" panose="020B0604020202020204" pitchFamily="34" charset="0"/>
              <a:buChar char="•"/>
              <a:defRPr/>
            </a:pPr>
            <a:r>
              <a:rPr lang="en-GB" dirty="0">
                <a:solidFill>
                  <a:srgbClr val="FFFFFF"/>
                </a:solidFill>
                <a:latin typeface="Segoe UI"/>
              </a:rPr>
              <a:t>Generic question for AVM: </a:t>
            </a:r>
            <a:r>
              <a:rPr lang="en-GB" dirty="0">
                <a:solidFill>
                  <a:srgbClr val="FFFFFF"/>
                </a:solidFill>
                <a:latin typeface="Segoe UI"/>
                <a:hlinkClick r:id="rId12"/>
              </a:rPr>
              <a:t>https://aka.ms/AVM/QuestionFeedback</a:t>
            </a:r>
            <a:r>
              <a:rPr lang="en-GB" dirty="0">
                <a:solidFill>
                  <a:srgbClr val="FFFFFF"/>
                </a:solidFill>
                <a:latin typeface="Segoe UI"/>
              </a:rPr>
              <a:t> </a:t>
            </a:r>
          </a:p>
        </p:txBody>
      </p:sp>
    </p:spTree>
    <p:extLst>
      <p:ext uri="{BB962C8B-B14F-4D97-AF65-F5344CB8AC3E}">
        <p14:creationId xmlns:p14="http://schemas.microsoft.com/office/powerpoint/2010/main" val="8510527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5BD2-A4D4-E2A8-3408-46E42D000B55}"/>
              </a:ext>
            </a:extLst>
          </p:cNvPr>
          <p:cNvSpPr>
            <a:spLocks noGrp="1"/>
          </p:cNvSpPr>
          <p:nvPr>
            <p:ph type="title"/>
          </p:nvPr>
        </p:nvSpPr>
        <p:spPr/>
        <p:txBody>
          <a:bodyPr/>
          <a:lstStyle/>
          <a:p>
            <a:r>
              <a:rPr lang="en-US" dirty="0">
                <a:solidFill>
                  <a:srgbClr val="FFFFFF"/>
                </a:solidFill>
                <a:latin typeface="Segoe UI Semibold"/>
              </a:rPr>
              <a:t>Thank you!</a:t>
            </a:r>
            <a:endParaRPr lang="en-US" dirty="0"/>
          </a:p>
        </p:txBody>
      </p:sp>
    </p:spTree>
    <p:extLst>
      <p:ext uri="{BB962C8B-B14F-4D97-AF65-F5344CB8AC3E}">
        <p14:creationId xmlns:p14="http://schemas.microsoft.com/office/powerpoint/2010/main" val="424863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Microsoft_Azure_Enablement_Show_Black_Template">
  <a:themeElements>
    <a:clrScheme name="Custom 10">
      <a:dk1>
        <a:srgbClr val="000000"/>
      </a:dk1>
      <a:lt1>
        <a:srgbClr val="FFFFFF"/>
      </a:lt1>
      <a:dk2>
        <a:srgbClr val="3C3C4A"/>
      </a:dk2>
      <a:lt2>
        <a:srgbClr val="E6E6E6"/>
      </a:lt2>
      <a:accent1>
        <a:srgbClr val="0078D4"/>
      </a:accent1>
      <a:accent2>
        <a:srgbClr val="50E6FF"/>
      </a:accent2>
      <a:accent3>
        <a:srgbClr val="75757A"/>
      </a:accent3>
      <a:accent4>
        <a:srgbClr val="243A5E"/>
      </a:accent4>
      <a:accent5>
        <a:srgbClr val="37F00B"/>
      </a:accent5>
      <a:accent6>
        <a:srgbClr val="8661C5"/>
      </a:accent6>
      <a:hlink>
        <a:srgbClr val="0078D4"/>
      </a:hlink>
      <a:folHlink>
        <a:srgbClr val="243A5E"/>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CEEB38A9-6231-B848-AD28-F76460677964}"/>
    </a:ext>
  </a:extLst>
</a:theme>
</file>

<file path=ppt/theme/theme3.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4.xml><?xml version="1.0" encoding="utf-8"?>
<a:theme xmlns:a="http://schemas.openxmlformats.org/drawingml/2006/main" name="1_Microsoft_Azure_Enablement_Show_Black_Template">
  <a:themeElements>
    <a:clrScheme name="Custom 10">
      <a:dk1>
        <a:srgbClr val="000000"/>
      </a:dk1>
      <a:lt1>
        <a:srgbClr val="FFFFFF"/>
      </a:lt1>
      <a:dk2>
        <a:srgbClr val="3C3C4A"/>
      </a:dk2>
      <a:lt2>
        <a:srgbClr val="E6E6E6"/>
      </a:lt2>
      <a:accent1>
        <a:srgbClr val="0078D4"/>
      </a:accent1>
      <a:accent2>
        <a:srgbClr val="50E6FF"/>
      </a:accent2>
      <a:accent3>
        <a:srgbClr val="75757A"/>
      </a:accent3>
      <a:accent4>
        <a:srgbClr val="243A5E"/>
      </a:accent4>
      <a:accent5>
        <a:srgbClr val="37F00B"/>
      </a:accent5>
      <a:accent6>
        <a:srgbClr val="8661C5"/>
      </a:accent6>
      <a:hlink>
        <a:srgbClr val="0078D4"/>
      </a:hlink>
      <a:folHlink>
        <a:srgbClr val="243A5E"/>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CEEB38A9-6231-B848-AD28-F76460677964}"/>
    </a:ext>
  </a:extLst>
</a:theme>
</file>

<file path=ppt/theme/theme5.xml><?xml version="1.0" encoding="utf-8"?>
<a:theme xmlns:a="http://schemas.openxmlformats.org/drawingml/2006/main" name="1_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92584B535B9240A14A2E941038FA52" ma:contentTypeVersion="20" ma:contentTypeDescription="Create a new document." ma:contentTypeScope="" ma:versionID="0f124c65a805d2958e3fb455a38a933c">
  <xsd:schema xmlns:xsd="http://www.w3.org/2001/XMLSchema" xmlns:xs="http://www.w3.org/2001/XMLSchema" xmlns:p="http://schemas.microsoft.com/office/2006/metadata/properties" xmlns:ns1="http://schemas.microsoft.com/sharepoint/v3" xmlns:ns2="76c5ae4f-ecb0-448c-82d7-66022c31a977" xmlns:ns3="7c265764-6886-46a3-9c12-c296af1a4836" targetNamespace="http://schemas.microsoft.com/office/2006/metadata/properties" ma:root="true" ma:fieldsID="e8d6fe57297649e4a5fe49d2ea43bf4a" ns1:_="" ns2:_="" ns3:_="">
    <xsd:import namespace="http://schemas.microsoft.com/sharepoint/v3"/>
    <xsd:import namespace="76c5ae4f-ecb0-448c-82d7-66022c31a977"/>
    <xsd:import namespace="7c265764-6886-46a3-9c12-c296af1a483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Location"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c5ae4f-ecb0-448c-82d7-66022c31a9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265764-6886-46a3-9c12-c296af1a483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e1ef31c-86e7-4c7f-86a2-cf78718ce806}" ma:internalName="TaxCatchAll" ma:showField="CatchAllData" ma:web="7c265764-6886-46a3-9c12-c296af1a4836">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76c5ae4f-ecb0-448c-82d7-66022c31a977">
      <Terms xmlns="http://schemas.microsoft.com/office/infopath/2007/PartnerControls"/>
    </lcf76f155ced4ddcb4097134ff3c332f>
    <_ip_UnifiedCompliancePolicyProperties xmlns="http://schemas.microsoft.com/sharepoint/v3" xsi:nil="true"/>
    <TaxCatchAll xmlns="7c265764-6886-46a3-9c12-c296af1a4836" xsi:nil="true"/>
    <SharedWithUsers xmlns="7c265764-6886-46a3-9c12-c296af1a4836">
      <UserInfo>
        <DisplayName>Vecdet Eskiocak</DisplayName>
        <AccountId>3172</AccountId>
        <AccountType/>
      </UserInfo>
    </SharedWithUsers>
  </documentManagement>
</p:properties>
</file>

<file path=customXml/itemProps1.xml><?xml version="1.0" encoding="utf-8"?>
<ds:datastoreItem xmlns:ds="http://schemas.openxmlformats.org/officeDocument/2006/customXml" ds:itemID="{157338B0-E665-4DCC-A892-C8B5AEB0FF92}">
  <ds:schemaRefs>
    <ds:schemaRef ds:uri="76c5ae4f-ecb0-448c-82d7-66022c31a977"/>
    <ds:schemaRef ds:uri="7c265764-6886-46a3-9c12-c296af1a48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CFC249E-8281-48D1-97AD-1681E65521E7}">
  <ds:schemaRefs>
    <ds:schemaRef ds:uri="http://schemas.microsoft.com/sharepoint/v3/contenttype/forms"/>
  </ds:schemaRefs>
</ds:datastoreItem>
</file>

<file path=customXml/itemProps3.xml><?xml version="1.0" encoding="utf-8"?>
<ds:datastoreItem xmlns:ds="http://schemas.openxmlformats.org/officeDocument/2006/customXml" ds:itemID="{DD285AC9-4A83-48B8-8E62-7A26EFF0FC5C}">
  <ds:schemaRefs>
    <ds:schemaRef ds:uri="http://www.w3.org/XML/1998/namespace"/>
    <ds:schemaRef ds:uri="http://schemas.openxmlformats.org/package/2006/metadata/core-properties"/>
    <ds:schemaRef ds:uri="http://purl.org/dc/elements/1.1/"/>
    <ds:schemaRef ds:uri="76c5ae4f-ecb0-448c-82d7-66022c31a977"/>
    <ds:schemaRef ds:uri="http://schemas.microsoft.com/sharepoint/v3"/>
    <ds:schemaRef ds:uri="http://schemas.microsoft.com/office/2006/metadata/properties"/>
    <ds:schemaRef ds:uri="http://schemas.microsoft.com/office/2006/documentManagement/types"/>
    <ds:schemaRef ds:uri="http://schemas.microsoft.com/office/infopath/2007/PartnerControls"/>
    <ds:schemaRef ds:uri="7c265764-6886-46a3-9c12-c296af1a4836"/>
    <ds:schemaRef ds:uri="http://purl.org/dc/dcmitype/"/>
    <ds:schemaRef ds:uri="http://purl.org/dc/te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1918</TotalTime>
  <Words>746</Words>
  <Application>Microsoft Office PowerPoint</Application>
  <PresentationFormat>Widescreen</PresentationFormat>
  <Paragraphs>111</Paragraphs>
  <Slides>9</Slides>
  <Notes>3</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9</vt:i4>
      </vt:variant>
    </vt:vector>
  </HeadingPairs>
  <TitlesOfParts>
    <vt:vector size="28" baseType="lpstr">
      <vt:lpstr>Aptos</vt:lpstr>
      <vt:lpstr>Arial</vt:lpstr>
      <vt:lpstr>Avenir Next LT Pro</vt:lpstr>
      <vt:lpstr>Consolas</vt:lpstr>
      <vt:lpstr>Segoe Sans Text</vt:lpstr>
      <vt:lpstr>Segoe Sans Text Semibold</vt:lpstr>
      <vt:lpstr>Segoe Sans Text Semilight</vt:lpstr>
      <vt:lpstr>Segoe Semibold</vt:lpstr>
      <vt:lpstr>Segoe UI</vt:lpstr>
      <vt:lpstr>Segoe UI Light</vt:lpstr>
      <vt:lpstr>Segoe UI Semibold</vt:lpstr>
      <vt:lpstr>Segoe UI Variable Small Light</vt:lpstr>
      <vt:lpstr>Wingdings</vt:lpstr>
      <vt:lpstr>Dynamics 365</vt:lpstr>
      <vt:lpstr>Microsoft_Azure_Enablement_Show_Black_Template</vt:lpstr>
      <vt:lpstr>Test</vt:lpstr>
      <vt:lpstr>1_Microsoft_Azure_Enablement_Show_Black_Template</vt:lpstr>
      <vt:lpstr>1_ColorBlockVTI</vt:lpstr>
      <vt:lpstr>White Template</vt:lpstr>
      <vt:lpstr>Azure Verified Modules (AVM) The Microsoft IaC Module Strategy for Bicep &amp; Terraform </vt:lpstr>
      <vt:lpstr>Problem Statement from our Customers </vt:lpstr>
      <vt:lpstr>What is our mission?</vt:lpstr>
      <vt:lpstr>PowerPoint Presentation</vt:lpstr>
      <vt:lpstr>Where does AVM fit in our customer journey?</vt:lpstr>
      <vt:lpstr>Website</vt:lpstr>
      <vt:lpstr>Learn about AVM</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Bilal Amjad</dc:creator>
  <cp:lastModifiedBy>Mate Barabas</cp:lastModifiedBy>
  <cp:revision>1</cp:revision>
  <dcterms:created xsi:type="dcterms:W3CDTF">2023-10-16T20:30:08Z</dcterms:created>
  <dcterms:modified xsi:type="dcterms:W3CDTF">2024-02-14T00:55:01Z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0x0101001792584B535B9240A14A2E941038FA52</vt:lpwstr>
  </property>
  <property fmtid="{D5CDD505-2E9C-101B-9397-08002B2CF9AE}" pid="3" name="MediaServiceImageTags">
    <vt:lpwstr/>
  </property>
</Properties>
</file>